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5">
  <p:sldMasterIdLst>
    <p:sldMasterId id="2147483672" r:id="rId1"/>
  </p:sldMasterIdLst>
  <p:notesMasterIdLst>
    <p:notesMasterId r:id="rId41"/>
  </p:notesMasterIdLst>
  <p:sldIdLst>
    <p:sldId id="256" r:id="rId2"/>
    <p:sldId id="287" r:id="rId3"/>
    <p:sldId id="257" r:id="rId4"/>
    <p:sldId id="306" r:id="rId5"/>
    <p:sldId id="357" r:id="rId6"/>
    <p:sldId id="358" r:id="rId7"/>
    <p:sldId id="359" r:id="rId8"/>
    <p:sldId id="360" r:id="rId9"/>
    <p:sldId id="361" r:id="rId10"/>
    <p:sldId id="362" r:id="rId11"/>
    <p:sldId id="363" r:id="rId12"/>
    <p:sldId id="364" r:id="rId13"/>
    <p:sldId id="365" r:id="rId14"/>
    <p:sldId id="366" r:id="rId15"/>
    <p:sldId id="367" r:id="rId16"/>
    <p:sldId id="368" r:id="rId17"/>
    <p:sldId id="369" r:id="rId18"/>
    <p:sldId id="370" r:id="rId19"/>
    <p:sldId id="371" r:id="rId20"/>
    <p:sldId id="372" r:id="rId21"/>
    <p:sldId id="373" r:id="rId22"/>
    <p:sldId id="374" r:id="rId23"/>
    <p:sldId id="376" r:id="rId24"/>
    <p:sldId id="375" r:id="rId25"/>
    <p:sldId id="377" r:id="rId26"/>
    <p:sldId id="378" r:id="rId27"/>
    <p:sldId id="379" r:id="rId28"/>
    <p:sldId id="286" r:id="rId29"/>
    <p:sldId id="288" r:id="rId30"/>
    <p:sldId id="289" r:id="rId31"/>
    <p:sldId id="290" r:id="rId32"/>
    <p:sldId id="291" r:id="rId33"/>
    <p:sldId id="292" r:id="rId34"/>
    <p:sldId id="293" r:id="rId35"/>
    <p:sldId id="294" r:id="rId36"/>
    <p:sldId id="295" r:id="rId37"/>
    <p:sldId id="296" r:id="rId38"/>
    <p:sldId id="297" r:id="rId39"/>
    <p:sldId id="331" r:id="rId40"/>
  </p:sldIdLst>
  <p:sldSz cx="9144000" cy="5143500" type="screen16x9"/>
  <p:notesSz cx="6858000" cy="9144000"/>
  <p:defaultText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85" autoAdjust="0"/>
    <p:restoredTop sz="94343" autoAdjust="0"/>
  </p:normalViewPr>
  <p:slideViewPr>
    <p:cSldViewPr snapToGrid="0">
      <p:cViewPr varScale="1">
        <p:scale>
          <a:sx n="92" d="100"/>
          <a:sy n="92" d="100"/>
        </p:scale>
        <p:origin x="516" y="78"/>
      </p:cViewPr>
      <p:guideLst/>
    </p:cSldViewPr>
  </p:slideViewPr>
  <p:notesTextViewPr>
    <p:cViewPr>
      <p:scale>
        <a:sx n="100" d="100"/>
        <a:sy n="100" d="100"/>
      </p:scale>
      <p:origin x="0" y="0"/>
    </p:cViewPr>
  </p:notesTextViewPr>
  <p:notesViewPr>
    <p:cSldViewPr snapToGrid="0">
      <p:cViewPr>
        <p:scale>
          <a:sx n="150" d="100"/>
          <a:sy n="150" d="100"/>
        </p:scale>
        <p:origin x="726" y="-273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26113E-9B44-4EFC-9990-EF0789DBD0D7}" type="datetimeFigureOut">
              <a:rPr lang="en-US" smtClean="0"/>
              <a:t>5/24/2019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44F5F5-A8AA-4BC1-84A0-54BF991CD31D}" type="slidenum">
              <a:rPr lang="en-US" smtClean="0"/>
              <a:t>‹#›</a:t>
            </a:fld>
            <a:endParaRPr lang="en-US"/>
          </a:p>
        </p:txBody>
      </p:sp>
    </p:spTree>
    <p:extLst>
      <p:ext uri="{BB962C8B-B14F-4D97-AF65-F5344CB8AC3E}">
        <p14:creationId xmlns:p14="http://schemas.microsoft.com/office/powerpoint/2010/main" val="337248939"/>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kern="1200" dirty="0" err="1" smtClean="0">
                <a:solidFill>
                  <a:schemeClr val="tx1"/>
                </a:solidFill>
                <a:effectLst/>
                <a:latin typeface="+mn-lt"/>
                <a:ea typeface="+mn-ea"/>
                <a:cs typeface="+mn-cs"/>
              </a:rPr>
              <a:t>Các</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thao</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tác</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hiệu</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chỉnh</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lỗi</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chính</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tả</a:t>
            </a:r>
            <a:r>
              <a:rPr lang="en-US" sz="900" b="1" kern="1200" dirty="0" smtClean="0">
                <a:solidFill>
                  <a:schemeClr val="tx1"/>
                </a:solidFill>
                <a:effectLst/>
                <a:latin typeface="+mn-lt"/>
                <a:ea typeface="+mn-ea"/>
                <a:cs typeface="+mn-cs"/>
              </a:rPr>
              <a:t> (Spelling), </a:t>
            </a:r>
            <a:r>
              <a:rPr lang="en-US" sz="900" b="1" kern="1200" dirty="0" err="1" smtClean="0">
                <a:solidFill>
                  <a:schemeClr val="tx1"/>
                </a:solidFill>
                <a:effectLst/>
                <a:latin typeface="+mn-lt"/>
                <a:ea typeface="+mn-ea"/>
                <a:cs typeface="+mn-cs"/>
              </a:rPr>
              <a:t>lỗi</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văn</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phạm</a:t>
            </a:r>
            <a:r>
              <a:rPr lang="en-US" sz="900" b="1" kern="1200" dirty="0" smtClean="0">
                <a:solidFill>
                  <a:schemeClr val="tx1"/>
                </a:solidFill>
                <a:effectLst/>
                <a:latin typeface="+mn-lt"/>
                <a:ea typeface="+mn-ea"/>
                <a:cs typeface="+mn-cs"/>
              </a:rPr>
              <a:t> (Grammar)</a:t>
            </a: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Bật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tính</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năng</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bắt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lỗi</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chính</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tả</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và</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lỗi</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văn</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phạm</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phát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sinh</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trong</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khi</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nhập</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văn</a:t>
            </a:r>
            <a:r>
              <a:rPr lang="es-MX" sz="900" b="1" kern="1200" dirty="0" smtClean="0">
                <a:solidFill>
                  <a:schemeClr val="tx1"/>
                </a:solidFill>
                <a:effectLst/>
                <a:latin typeface="+mn-lt"/>
                <a:ea typeface="+mn-ea"/>
                <a:cs typeface="+mn-cs"/>
              </a:rPr>
              <a:t> bản:</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thẻ</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File</a:t>
            </a:r>
            <a:r>
              <a:rPr lang="en-US" sz="900" kern="1200" dirty="0" smtClean="0">
                <a:solidFill>
                  <a:schemeClr val="tx1"/>
                </a:solidFill>
                <a:effectLst/>
                <a:latin typeface="+mn-lt"/>
                <a:ea typeface="+mn-ea"/>
                <a:cs typeface="+mn-cs"/>
              </a:rPr>
              <a:t> -&gt; </a:t>
            </a:r>
            <a:r>
              <a:rPr lang="en-US" sz="900" b="1" kern="1200" dirty="0" smtClean="0">
                <a:solidFill>
                  <a:schemeClr val="tx1"/>
                </a:solidFill>
                <a:effectLst/>
                <a:latin typeface="+mn-lt"/>
                <a:ea typeface="+mn-ea"/>
                <a:cs typeface="+mn-cs"/>
              </a:rPr>
              <a:t>Options</a:t>
            </a:r>
            <a:r>
              <a:rPr lang="en-US" sz="900" kern="1200" dirty="0" smtClean="0">
                <a:solidFill>
                  <a:schemeClr val="tx1"/>
                </a:solidFill>
                <a:effectLst/>
                <a:latin typeface="+mn-lt"/>
                <a:ea typeface="+mn-ea"/>
                <a:cs typeface="+mn-cs"/>
              </a:rPr>
              <a:t> -&gt; </a:t>
            </a:r>
            <a:r>
              <a:rPr lang="en-US" sz="900" b="1" kern="1200" dirty="0" err="1" smtClean="0">
                <a:solidFill>
                  <a:schemeClr val="tx1"/>
                </a:solidFill>
                <a:effectLst/>
                <a:latin typeface="+mn-lt"/>
                <a:ea typeface="+mn-ea"/>
                <a:cs typeface="+mn-cs"/>
              </a:rPr>
              <a:t>Poofing</a:t>
            </a:r>
            <a:r>
              <a:rPr lang="en-US" sz="900" kern="1200" dirty="0" smtClean="0">
                <a:solidFill>
                  <a:schemeClr val="tx1"/>
                </a:solidFill>
                <a:effectLst/>
                <a:latin typeface="+mn-lt"/>
                <a:ea typeface="+mn-ea"/>
                <a:cs typeface="+mn-cs"/>
              </a:rPr>
              <a:t> ð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các</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tùy</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Check spelling as you type, Mark grammar errors as you type, Check grammar with spelling</a:t>
            </a:r>
            <a:r>
              <a:rPr lang="en-US" sz="900" kern="1200" dirty="0" smtClean="0">
                <a:solidFill>
                  <a:schemeClr val="tx1"/>
                </a:solidFill>
                <a:effectLst/>
                <a:latin typeface="+mn-lt"/>
                <a:ea typeface="+mn-ea"/>
                <a:cs typeface="+mn-cs"/>
              </a:rPr>
              <a:t> -&gt; </a:t>
            </a:r>
            <a:r>
              <a:rPr lang="en-US" sz="900" b="1" kern="1200" dirty="0" smtClean="0">
                <a:solidFill>
                  <a:schemeClr val="tx1"/>
                </a:solidFill>
                <a:effectLst/>
                <a:latin typeface="+mn-lt"/>
                <a:ea typeface="+mn-ea"/>
                <a:cs typeface="+mn-cs"/>
              </a:rPr>
              <a:t>OK</a:t>
            </a:r>
            <a:r>
              <a:rPr lang="en-US" sz="9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Hiệu</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chỉnh</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các</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lỗi</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chính</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tả</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Spelling</a:t>
            </a:r>
            <a:r>
              <a:rPr lang="es-MX" sz="900" b="1" kern="1200" dirty="0" smtClean="0">
                <a:solidFill>
                  <a:schemeClr val="tx1"/>
                </a:solidFill>
                <a:effectLst/>
                <a:latin typeface="+mn-lt"/>
                <a:ea typeface="+mn-ea"/>
                <a:cs typeface="+mn-cs"/>
              </a:rPr>
              <a:t>) </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Trên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thẻ</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Review</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nhóm</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Proofing</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Spelling &amp; Grammar</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phím</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F7</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smtClean="0">
                <a:solidFill>
                  <a:schemeClr val="tx1"/>
                </a:solidFill>
                <a:effectLst/>
                <a:latin typeface="+mn-lt"/>
                <a:ea typeface="+mn-ea"/>
                <a:cs typeface="+mn-cs"/>
              </a:rPr>
              <a:t>Trong </a:t>
            </a:r>
            <a:r>
              <a:rPr lang="en-US" sz="900" b="1" kern="1200" dirty="0" smtClean="0">
                <a:solidFill>
                  <a:schemeClr val="tx1"/>
                </a:solidFill>
                <a:effectLst/>
                <a:latin typeface="+mn-lt"/>
                <a:ea typeface="+mn-ea"/>
                <a:cs typeface="+mn-cs"/>
              </a:rPr>
              <a:t>Spelling Pane</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phía</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bên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phải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từ</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thích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hợp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danh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sách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đề</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nghị</a:t>
            </a:r>
            <a:r>
              <a:rPr lang="en-US" sz="900" kern="1200" dirty="0" smtClean="0">
                <a:solidFill>
                  <a:schemeClr val="tx1"/>
                </a:solidFill>
                <a:effectLst/>
                <a:latin typeface="+mn-lt"/>
                <a:ea typeface="+mn-ea"/>
                <a:cs typeface="+mn-cs"/>
              </a:rPr>
              <a:t>  </a:t>
            </a:r>
          </a:p>
          <a:p>
            <a:pPr marL="857250" lvl="2" indent="-171450">
              <a:buFont typeface="Arial" panose="020B0604020202020204" pitchFamily="34" charset="0"/>
              <a:buChar char="•"/>
            </a:pP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Chage</a:t>
            </a:r>
            <a:r>
              <a:rPr lang="en-US" sz="900" b="1" kern="1200" dirty="0" smtClean="0">
                <a:solidFill>
                  <a:schemeClr val="tx1"/>
                </a:solidFill>
                <a:effectLst/>
                <a:latin typeface="+mn-lt"/>
                <a:ea typeface="+mn-ea"/>
                <a:cs typeface="+mn-cs"/>
              </a:rPr>
              <a:t>/Change All</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để</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thay</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đổi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một</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từ</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nhiều</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từ</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có</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lỗi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chính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tả</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này</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857250" lvl="2" indent="-171450">
              <a:buFont typeface="Arial" panose="020B0604020202020204" pitchFamily="34" charset="0"/>
              <a:buChar char="•"/>
            </a:pP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Ignore/Ignore All</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để</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bỏ</a:t>
            </a:r>
            <a:r>
              <a:rPr lang="en-US" sz="900" kern="1200" dirty="0" smtClean="0">
                <a:solidFill>
                  <a:schemeClr val="tx1"/>
                </a:solidFill>
                <a:effectLst/>
                <a:latin typeface="+mn-lt"/>
                <a:ea typeface="+mn-ea"/>
                <a:cs typeface="+mn-cs"/>
              </a:rPr>
              <a:t> qua </a:t>
            </a:r>
            <a:r>
              <a:rPr lang="en-US" sz="900" kern="1200" dirty="0" err="1" smtClean="0">
                <a:solidFill>
                  <a:schemeClr val="tx1"/>
                </a:solidFill>
                <a:effectLst/>
                <a:latin typeface="+mn-lt"/>
                <a:ea typeface="+mn-ea"/>
                <a:cs typeface="+mn-cs"/>
              </a:rPr>
              <a:t>một</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từ</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nhiều</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từ</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có</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lỗi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chính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tả</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này</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endParaRPr lang="en-US" sz="900" kern="1200" dirty="0" smtClean="0">
              <a:solidFill>
                <a:schemeClr val="tx1"/>
              </a:solidFill>
              <a:effectLst/>
              <a:latin typeface="+mn-lt"/>
              <a:ea typeface="+mn-ea"/>
              <a:cs typeface="+mn-cs"/>
            </a:endParaRPr>
          </a:p>
          <a:p>
            <a:pPr marL="857250" lvl="2" indent="-171450">
              <a:buFont typeface="Arial" panose="020B0604020202020204" pitchFamily="34" charset="0"/>
              <a:buChar char="•"/>
            </a:pP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Add</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để</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thêm</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vào</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tự</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điển</a:t>
            </a:r>
            <a:endParaRPr lang="en-US" sz="900" kern="1200" dirty="0" smtClean="0">
              <a:solidFill>
                <a:schemeClr val="tx1"/>
              </a:solidFill>
              <a:effectLst/>
              <a:latin typeface="+mn-lt"/>
              <a:ea typeface="+mn-ea"/>
              <a:cs typeface="+mn-cs"/>
            </a:endParaRPr>
          </a:p>
          <a:p>
            <a:r>
              <a:rPr lang="en-US" sz="900" b="1" i="1" u="sng" kern="1200" dirty="0" err="1" smtClean="0">
                <a:solidFill>
                  <a:schemeClr val="tx1"/>
                </a:solidFill>
                <a:effectLst/>
                <a:latin typeface="+mn-lt"/>
                <a:ea typeface="+mn-ea"/>
                <a:cs typeface="+mn-cs"/>
              </a:rPr>
              <a:t>Chú</a:t>
            </a:r>
            <a:r>
              <a:rPr lang="en-US" sz="900" b="1" i="1" u="sng" kern="1200" dirty="0" smtClean="0">
                <a:solidFill>
                  <a:schemeClr val="tx1"/>
                </a:solidFill>
                <a:effectLst/>
                <a:latin typeface="+mn-lt"/>
                <a:ea typeface="+mn-ea"/>
                <a:cs typeface="+mn-cs"/>
              </a:rPr>
              <a:t> ý:</a:t>
            </a:r>
            <a:endParaRPr lang="en-US" sz="900" i="1" kern="1200" dirty="0" smtClean="0">
              <a:solidFill>
                <a:schemeClr val="tx1"/>
              </a:solidFill>
              <a:effectLst/>
              <a:latin typeface="+mn-lt"/>
              <a:ea typeface="+mn-ea"/>
              <a:cs typeface="+mn-cs"/>
            </a:endParaRPr>
          </a:p>
          <a:p>
            <a:r>
              <a:rPr lang="en-US" sz="900" i="1" kern="1200" dirty="0" err="1" smtClean="0">
                <a:solidFill>
                  <a:schemeClr val="tx1"/>
                </a:solidFill>
                <a:effectLst/>
                <a:latin typeface="+mn-lt"/>
                <a:ea typeface="+mn-ea"/>
                <a:cs typeface="+mn-cs"/>
              </a:rPr>
              <a:t>Bạn</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có</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thể</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nhấp</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chọn</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biểu</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tượng</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âm</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thanh</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để</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nghe</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đọc</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từ</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này</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hoặc</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nhấp</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chọn</a:t>
            </a:r>
            <a:r>
              <a:rPr lang="en-US" sz="900" i="1" kern="1200" dirty="0" smtClean="0">
                <a:solidFill>
                  <a:schemeClr val="tx1"/>
                </a:solidFill>
                <a:effectLst/>
                <a:latin typeface="+mn-lt"/>
                <a:ea typeface="+mn-ea"/>
                <a:cs typeface="+mn-cs"/>
              </a:rPr>
              <a:t> </a:t>
            </a:r>
            <a:r>
              <a:rPr lang="en-US" sz="900" b="1" i="1" kern="1200" dirty="0" smtClean="0">
                <a:solidFill>
                  <a:schemeClr val="tx1"/>
                </a:solidFill>
                <a:effectLst/>
                <a:latin typeface="+mn-lt"/>
                <a:ea typeface="+mn-ea"/>
                <a:cs typeface="+mn-cs"/>
              </a:rPr>
              <a:t>See more…</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để</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xem</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tự</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điển</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trực</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tuyến</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về</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từ</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này</a:t>
            </a:r>
            <a:r>
              <a:rPr lang="en-US" sz="900" i="1" kern="1200" dirty="0" smtClean="0">
                <a:solidFill>
                  <a:schemeClr val="tx1"/>
                </a:solidFill>
                <a:effectLst/>
                <a:latin typeface="+mn-lt"/>
                <a:ea typeface="+mn-ea"/>
                <a:cs typeface="+mn-cs"/>
              </a:rPr>
              <a:t>.</a:t>
            </a:r>
          </a:p>
          <a:p>
            <a:endParaRPr lang="en-US" dirty="0" smtClean="0"/>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Hiệu</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chỉnh</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các</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lỗi</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văn</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phạm</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Grammar</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Trên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thẻ</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Review</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nhóm</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Proofing</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Spelling &amp; Grammar</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phím</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F7</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đề</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xuất</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danh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sách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đề</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nghị</a:t>
            </a:r>
            <a:r>
              <a:rPr lang="en-US" sz="900" kern="1200" dirty="0" smtClean="0">
                <a:solidFill>
                  <a:schemeClr val="tx1"/>
                </a:solidFill>
                <a:effectLst/>
                <a:latin typeface="+mn-lt"/>
                <a:ea typeface="+mn-ea"/>
                <a:cs typeface="+mn-cs"/>
              </a:rPr>
              <a:t> -&gt; </a:t>
            </a:r>
            <a:r>
              <a:rPr lang="en-US" sz="900" b="1" kern="1200" dirty="0" smtClean="0">
                <a:solidFill>
                  <a:schemeClr val="tx1"/>
                </a:solidFill>
                <a:effectLst/>
                <a:latin typeface="+mn-lt"/>
                <a:ea typeface="+mn-ea"/>
                <a:cs typeface="+mn-cs"/>
              </a:rPr>
              <a:t>Change</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Hiệu</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chỉnh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cấu</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trúc</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văn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phạm</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Ignore</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để</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bỏ</a:t>
            </a:r>
            <a:r>
              <a:rPr lang="en-US" sz="900" kern="1200" dirty="0" smtClean="0">
                <a:solidFill>
                  <a:schemeClr val="tx1"/>
                </a:solidFill>
                <a:effectLst/>
                <a:latin typeface="+mn-lt"/>
                <a:ea typeface="+mn-ea"/>
                <a:cs typeface="+mn-cs"/>
              </a:rPr>
              <a:t> qua.</a:t>
            </a: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Hiệu</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chỉnh</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từ</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lặp</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lại</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Trên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thẻ</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Review</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nhóm</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Proofing</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Spelling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&amp;</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Grammar</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phím</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F7</a:t>
            </a:r>
            <a:r>
              <a:rPr lang="en-US" sz="900" kern="1200" dirty="0" smtClean="0">
                <a:solidFill>
                  <a:schemeClr val="tx1"/>
                </a:solidFill>
                <a:effectLst/>
                <a:latin typeface="+mn-lt"/>
                <a:ea typeface="+mn-ea"/>
                <a:cs typeface="+mn-cs"/>
              </a:rPr>
              <a:t>;	</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Ignore</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Delete</a:t>
            </a:r>
            <a:r>
              <a:rPr lang="en-US" sz="9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AF44F5F5-A8AA-4BC1-84A0-54BF991CD31D}" type="slidenum">
              <a:rPr lang="en-US" smtClean="0"/>
              <a:t>8</a:t>
            </a:fld>
            <a:endParaRPr lang="en-US"/>
          </a:p>
        </p:txBody>
      </p:sp>
    </p:spTree>
    <p:extLst>
      <p:ext uri="{BB962C8B-B14F-4D97-AF65-F5344CB8AC3E}">
        <p14:creationId xmlns:p14="http://schemas.microsoft.com/office/powerpoint/2010/main" val="12386803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F44F5F5-A8AA-4BC1-84A0-54BF991CD31D}" type="slidenum">
              <a:rPr lang="en-US" smtClean="0"/>
              <a:t>22</a:t>
            </a:fld>
            <a:endParaRPr lang="en-US"/>
          </a:p>
        </p:txBody>
      </p:sp>
    </p:spTree>
    <p:extLst>
      <p:ext uri="{BB962C8B-B14F-4D97-AF65-F5344CB8AC3E}">
        <p14:creationId xmlns:p14="http://schemas.microsoft.com/office/powerpoint/2010/main" val="33197352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F44F5F5-A8AA-4BC1-84A0-54BF991CD31D}" type="slidenum">
              <a:rPr lang="en-US" smtClean="0"/>
              <a:t>23</a:t>
            </a:fld>
            <a:endParaRPr lang="en-US"/>
          </a:p>
        </p:txBody>
      </p:sp>
    </p:spTree>
    <p:extLst>
      <p:ext uri="{BB962C8B-B14F-4D97-AF65-F5344CB8AC3E}">
        <p14:creationId xmlns:p14="http://schemas.microsoft.com/office/powerpoint/2010/main" val="28222673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kern="1200" dirty="0" err="1" smtClean="0">
                <a:solidFill>
                  <a:schemeClr val="tx1"/>
                </a:solidFill>
                <a:effectLst/>
                <a:latin typeface="+mn-lt"/>
                <a:ea typeface="+mn-ea"/>
                <a:cs typeface="+mn-cs"/>
              </a:rPr>
              <a:t>Các</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thao</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tác</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duy</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trì</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tính</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tương</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thích</a:t>
            </a:r>
            <a:endParaRPr lang="en-US" sz="900" b="1"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Kiểm</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tra</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tính</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tương</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thích</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thẻ</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File</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biểu</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tượng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Check for Issues</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Info</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mục</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Check </a:t>
            </a:r>
            <a:r>
              <a:rPr lang="en-US" sz="900" b="1" kern="1200" dirty="0" err="1" smtClean="0">
                <a:solidFill>
                  <a:schemeClr val="tx1"/>
                </a:solidFill>
                <a:effectLst/>
                <a:latin typeface="+mn-lt"/>
                <a:ea typeface="+mn-ea"/>
                <a:cs typeface="+mn-cs"/>
              </a:rPr>
              <a:t>Conpatibiliy</a:t>
            </a:r>
            <a:endParaRPr lang="en-US" sz="9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Bật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các</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phiên</a:t>
            </a:r>
            <a:r>
              <a:rPr lang="es-MX" sz="900" b="1" kern="1200" dirty="0" smtClean="0">
                <a:solidFill>
                  <a:schemeClr val="tx1"/>
                </a:solidFill>
                <a:effectLst/>
                <a:latin typeface="+mn-lt"/>
                <a:ea typeface="+mn-ea"/>
                <a:cs typeface="+mn-cs"/>
              </a:rPr>
              <a:t> bản </a:t>
            </a:r>
            <a:r>
              <a:rPr lang="es-MX" sz="900" b="1" kern="1200" dirty="0" err="1" smtClean="0">
                <a:solidFill>
                  <a:schemeClr val="tx1"/>
                </a:solidFill>
                <a:effectLst/>
                <a:latin typeface="+mn-lt"/>
                <a:ea typeface="+mn-ea"/>
                <a:cs typeface="+mn-cs"/>
              </a:rPr>
              <a:t>tương</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thích</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Compatibility</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thẻ</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File </a:t>
            </a:r>
            <a:r>
              <a:rPr lang="en-US" sz="900" kern="1200" dirty="0" smtClean="0">
                <a:solidFill>
                  <a:schemeClr val="tx1"/>
                </a:solidFill>
                <a:effectLst/>
                <a:latin typeface="+mn-lt"/>
                <a:ea typeface="+mn-ea"/>
                <a:cs typeface="+mn-cs"/>
              </a:rPr>
              <a:t>-&gt;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biểu</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tượng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Check for Issues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Info </a:t>
            </a:r>
            <a:r>
              <a:rPr lang="en-US" sz="900" kern="1200" dirty="0" smtClean="0">
                <a:solidFill>
                  <a:schemeClr val="tx1"/>
                </a:solidFill>
                <a:effectLst/>
                <a:latin typeface="+mn-lt"/>
                <a:ea typeface="+mn-ea"/>
                <a:cs typeface="+mn-cs"/>
              </a:rPr>
              <a:t>-&gt;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mục</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Check </a:t>
            </a:r>
            <a:r>
              <a:rPr lang="en-US" sz="900" b="1" kern="1200" dirty="0" err="1" smtClean="0">
                <a:solidFill>
                  <a:schemeClr val="tx1"/>
                </a:solidFill>
                <a:effectLst/>
                <a:latin typeface="+mn-lt"/>
                <a:ea typeface="+mn-ea"/>
                <a:cs typeface="+mn-cs"/>
              </a:rPr>
              <a:t>Conpatibility</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smtClean="0">
                <a:solidFill>
                  <a:schemeClr val="tx1"/>
                </a:solidFill>
                <a:effectLst/>
                <a:latin typeface="+mn-lt"/>
                <a:ea typeface="+mn-ea"/>
                <a:cs typeface="+mn-cs"/>
              </a:rPr>
              <a:t>Trong </a:t>
            </a:r>
            <a:r>
              <a:rPr lang="en-US" sz="900" kern="1200" dirty="0" err="1" smtClean="0">
                <a:solidFill>
                  <a:schemeClr val="tx1"/>
                </a:solidFill>
                <a:effectLst/>
                <a:latin typeface="+mn-lt"/>
                <a:ea typeface="+mn-ea"/>
                <a:cs typeface="+mn-cs"/>
              </a:rPr>
              <a:t>hộp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thoại</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Microsoft Word Compatibility Checker</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Select</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versions</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to</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show</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các</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Version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danh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sách</a:t>
            </a:r>
            <a:r>
              <a:rPr lang="en-US" sz="900" kern="1200" dirty="0" smtClean="0">
                <a:solidFill>
                  <a:schemeClr val="tx1"/>
                </a:solidFill>
                <a:effectLst/>
                <a:latin typeface="+mn-lt"/>
                <a:ea typeface="+mn-ea"/>
                <a:cs typeface="+mn-cs"/>
              </a:rPr>
              <a:t>.</a:t>
            </a:r>
          </a:p>
          <a:p>
            <a:pPr marL="0" lv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F44F5F5-A8AA-4BC1-84A0-54BF991CD31D}" type="slidenum">
              <a:rPr lang="en-US" smtClean="0"/>
              <a:t>24</a:t>
            </a:fld>
            <a:endParaRPr lang="en-US"/>
          </a:p>
        </p:txBody>
      </p:sp>
    </p:spTree>
    <p:extLst>
      <p:ext uri="{BB962C8B-B14F-4D97-AF65-F5344CB8AC3E}">
        <p14:creationId xmlns:p14="http://schemas.microsoft.com/office/powerpoint/2010/main" val="2716303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F44F5F5-A8AA-4BC1-84A0-54BF991CD31D}" type="slidenum">
              <a:rPr lang="en-US" smtClean="0"/>
              <a:t>25</a:t>
            </a:fld>
            <a:endParaRPr lang="en-US"/>
          </a:p>
        </p:txBody>
      </p:sp>
    </p:spTree>
    <p:extLst>
      <p:ext uri="{BB962C8B-B14F-4D97-AF65-F5344CB8AC3E}">
        <p14:creationId xmlns:p14="http://schemas.microsoft.com/office/powerpoint/2010/main" val="39667698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kern="1200" dirty="0" err="1" smtClean="0">
                <a:solidFill>
                  <a:schemeClr val="tx1"/>
                </a:solidFill>
                <a:effectLst/>
                <a:latin typeface="+mn-lt"/>
                <a:ea typeface="+mn-ea"/>
                <a:cs typeface="+mn-cs"/>
              </a:rPr>
              <a:t>Các</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thao</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tác</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kiểm</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tra</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tài</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liệu</a:t>
            </a:r>
            <a:endParaRPr lang="en-US" sz="900" b="1"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Khởi</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chạy</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trình</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kiểm</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tra</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tài</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liệu</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Inspect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Document</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thẻ</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File</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biểu</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tượng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Check for Issues</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Info</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mục</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Inspect</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Document</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smtClean="0">
                <a:solidFill>
                  <a:schemeClr val="tx1"/>
                </a:solidFill>
                <a:effectLst/>
                <a:latin typeface="+mn-lt"/>
                <a:ea typeface="+mn-ea"/>
                <a:cs typeface="+mn-cs"/>
              </a:rPr>
              <a:t>Trong </a:t>
            </a:r>
            <a:r>
              <a:rPr lang="en-US" sz="900" kern="1200" dirty="0" err="1" smtClean="0">
                <a:solidFill>
                  <a:schemeClr val="tx1"/>
                </a:solidFill>
                <a:effectLst/>
                <a:latin typeface="+mn-lt"/>
                <a:ea typeface="+mn-ea"/>
                <a:cs typeface="+mn-cs"/>
              </a:rPr>
              <a:t>hộp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thoại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trình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kiểm</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tra</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tài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liệu</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Inspect</a:t>
            </a:r>
            <a:r>
              <a:rPr lang="en-US" sz="9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Xóa</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các</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thông</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tin</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liên</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kết</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s-MX" sz="900" kern="1200" dirty="0" err="1" smtClean="0">
                <a:solidFill>
                  <a:schemeClr val="tx1"/>
                </a:solidFill>
                <a:effectLst/>
                <a:latin typeface="+mn-lt"/>
                <a:ea typeface="+mn-ea"/>
                <a:cs typeface="+mn-cs"/>
              </a:rPr>
              <a:t>Khởi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chạy</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trình</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kiểm</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tra</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tài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liệu</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trong</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hộp</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thoại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trình</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kiểm</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tra</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tài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liệu</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nơi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chứa</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các</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thông</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tin</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cảnh</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báo</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bằng</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dấu</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chấm</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than</a:t>
            </a:r>
            <a:r>
              <a:rPr lang="es-MX" sz="900" kern="1200" dirty="0" smtClean="0">
                <a:solidFill>
                  <a:schemeClr val="tx1"/>
                </a:solidFill>
                <a:effectLst/>
                <a:latin typeface="+mn-lt"/>
                <a:ea typeface="+mn-ea"/>
                <a:cs typeface="+mn-cs"/>
              </a:rPr>
              <a:t> </a:t>
            </a:r>
            <a:r>
              <a:rPr lang="es-MX" sz="900" b="1" kern="1200" dirty="0" smtClean="0">
                <a:solidFill>
                  <a:schemeClr val="tx1"/>
                </a:solidFill>
                <a:effectLst/>
                <a:latin typeface="+mn-lt"/>
                <a:ea typeface="+mn-ea"/>
                <a:cs typeface="+mn-cs"/>
              </a:rPr>
              <a:t>(!)</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Remove All</a:t>
            </a:r>
            <a:r>
              <a:rPr lang="en-US" sz="900" kern="1200" dirty="0" smtClean="0">
                <a:solidFill>
                  <a:schemeClr val="tx1"/>
                </a:solidFill>
                <a:effectLst/>
                <a:latin typeface="+mn-lt"/>
                <a:ea typeface="+mn-ea"/>
                <a:cs typeface="+mn-cs"/>
              </a:rPr>
              <a:t> -&gt; </a:t>
            </a:r>
            <a:r>
              <a:rPr lang="en-US" sz="900" b="1" kern="1200" dirty="0" smtClean="0">
                <a:solidFill>
                  <a:schemeClr val="tx1"/>
                </a:solidFill>
                <a:effectLst/>
                <a:latin typeface="+mn-lt"/>
                <a:ea typeface="+mn-ea"/>
                <a:cs typeface="+mn-cs"/>
              </a:rPr>
              <a:t>Close</a:t>
            </a:r>
            <a:r>
              <a:rPr lang="en-US" sz="900" kern="1200" dirty="0" smtClean="0">
                <a:solidFill>
                  <a:schemeClr val="tx1"/>
                </a:solidFill>
                <a:effectLst/>
                <a:latin typeface="+mn-lt"/>
                <a:ea typeface="+mn-ea"/>
                <a:cs typeface="+mn-cs"/>
              </a:rPr>
              <a:t>.</a:t>
            </a:r>
          </a:p>
          <a:p>
            <a:pPr marL="0" lv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F44F5F5-A8AA-4BC1-84A0-54BF991CD31D}" type="slidenum">
              <a:rPr lang="en-US" smtClean="0"/>
              <a:t>26</a:t>
            </a:fld>
            <a:endParaRPr lang="en-US"/>
          </a:p>
        </p:txBody>
      </p:sp>
    </p:spTree>
    <p:extLst>
      <p:ext uri="{BB962C8B-B14F-4D97-AF65-F5344CB8AC3E}">
        <p14:creationId xmlns:p14="http://schemas.microsoft.com/office/powerpoint/2010/main" val="1188273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kern="1200" dirty="0" err="1" smtClean="0">
                <a:solidFill>
                  <a:schemeClr val="tx1"/>
                </a:solidFill>
                <a:effectLst/>
                <a:latin typeface="+mn-lt"/>
                <a:ea typeface="+mn-ea"/>
                <a:cs typeface="+mn-cs"/>
              </a:rPr>
              <a:t>Các</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thao</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tác</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sử</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dụng</a:t>
            </a:r>
            <a:r>
              <a:rPr lang="en-US" sz="900" b="1" kern="1200" dirty="0" smtClean="0">
                <a:solidFill>
                  <a:schemeClr val="tx1"/>
                </a:solidFill>
                <a:effectLst/>
                <a:latin typeface="+mn-lt"/>
                <a:ea typeface="+mn-ea"/>
                <a:cs typeface="+mn-cs"/>
              </a:rPr>
              <a:t> Check Accessibility</a:t>
            </a: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Sử</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dụng</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Accessibility</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Checker</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thẻ</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File</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biểu</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tượng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Check for Issues</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Info</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mục</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Check Accessibility.</a:t>
            </a:r>
            <a:endParaRPr lang="en-US" sz="9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Khắc</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phục</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các</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lỗi</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và</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cảnh</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báo</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trong</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Accessibility</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Checker</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s-MX" sz="900" kern="1200" dirty="0" err="1" smtClean="0">
                <a:solidFill>
                  <a:schemeClr val="tx1"/>
                </a:solidFill>
                <a:effectLst/>
                <a:latin typeface="+mn-lt"/>
                <a:ea typeface="+mn-ea"/>
                <a:cs typeface="+mn-cs"/>
              </a:rPr>
              <a:t>Đối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với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các</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bảng</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trên</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thẻ</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Layout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dưới</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Table</a:t>
            </a:r>
            <a:r>
              <a:rPr lang="es-MX" sz="900" kern="1200" dirty="0" smtClean="0">
                <a:solidFill>
                  <a:schemeClr val="tx1"/>
                </a:solidFill>
                <a:effectLst/>
                <a:latin typeface="+mn-lt"/>
                <a:ea typeface="+mn-ea"/>
                <a:cs typeface="+mn-cs"/>
              </a:rPr>
              <a:t> </a:t>
            </a:r>
            <a:r>
              <a:rPr lang="es-MX" sz="900" b="1" kern="1200" dirty="0" smtClean="0">
                <a:solidFill>
                  <a:schemeClr val="tx1"/>
                </a:solidFill>
                <a:effectLst/>
                <a:latin typeface="+mn-lt"/>
                <a:ea typeface="+mn-ea"/>
                <a:cs typeface="+mn-cs"/>
              </a:rPr>
              <a:t>Tools</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nhóm</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Table</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nhấp</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chọn</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Properties</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ð</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chọn</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thẻ</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Alt</a:t>
            </a:r>
            <a:r>
              <a:rPr lang="es-MX" sz="900" b="1" kern="1200" dirty="0" smtClean="0">
                <a:solidFill>
                  <a:schemeClr val="tx1"/>
                </a:solidFill>
                <a:effectLst/>
                <a:latin typeface="+mn-lt"/>
                <a:ea typeface="+mn-ea"/>
                <a:cs typeface="+mn-cs"/>
              </a:rPr>
              <a:t> Text</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nhập</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nội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dung</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Title</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và</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Description</a:t>
            </a:r>
            <a:r>
              <a:rPr lang="es-MX" sz="900" kern="1200" dirty="0" smtClean="0">
                <a:solidFill>
                  <a:schemeClr val="tx1"/>
                </a:solidFill>
                <a:effectLst/>
                <a:latin typeface="+mn-lt"/>
                <a:ea typeface="+mn-ea"/>
                <a:cs typeface="+mn-cs"/>
              </a:rPr>
              <a:t>.</a:t>
            </a:r>
            <a:endParaRPr lang="en-US" sz="900"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s-MX" sz="900" kern="1200" dirty="0" err="1" smtClean="0">
                <a:solidFill>
                  <a:schemeClr val="tx1"/>
                </a:solidFill>
                <a:effectLst/>
                <a:latin typeface="+mn-lt"/>
                <a:ea typeface="+mn-ea"/>
                <a:cs typeface="+mn-cs"/>
              </a:rPr>
              <a:t>Đối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với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các</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đối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tượng</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chọn</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đối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tượng</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nhấp</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chuột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phải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trên</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đối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tượng</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chọn</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Format</a:t>
            </a:r>
            <a:r>
              <a:rPr lang="es-MX" sz="900" b="1" kern="1200" dirty="0" smtClean="0">
                <a:solidFill>
                  <a:schemeClr val="tx1"/>
                </a:solidFill>
                <a:effectLst/>
                <a:latin typeface="+mn-lt"/>
                <a:ea typeface="+mn-ea"/>
                <a:cs typeface="+mn-cs"/>
              </a:rPr>
              <a:t> &lt;</a:t>
            </a:r>
            <a:r>
              <a:rPr lang="es-MX" sz="900" b="1" kern="1200" dirty="0" err="1" smtClean="0">
                <a:solidFill>
                  <a:schemeClr val="tx1"/>
                </a:solidFill>
                <a:effectLst/>
                <a:latin typeface="+mn-lt"/>
                <a:ea typeface="+mn-ea"/>
                <a:cs typeface="+mn-cs"/>
              </a:rPr>
              <a:t>đối</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tượng</a:t>
            </a:r>
            <a:r>
              <a:rPr lang="es-MX" sz="900" b="1" kern="1200" dirty="0" smtClean="0">
                <a:solidFill>
                  <a:schemeClr val="tx1"/>
                </a:solidFill>
                <a:effectLst/>
                <a:latin typeface="+mn-lt"/>
                <a:ea typeface="+mn-ea"/>
                <a:cs typeface="+mn-cs"/>
              </a:rPr>
              <a:t>&gt;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trong</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trình</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đơn</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ngữ</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cảnh</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chọn</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thẻ</a:t>
            </a:r>
            <a:r>
              <a:rPr lang="es-MX" sz="900" kern="1200" dirty="0" smtClean="0">
                <a:solidFill>
                  <a:schemeClr val="tx1"/>
                </a:solidFill>
                <a:effectLst/>
                <a:latin typeface="+mn-lt"/>
                <a:ea typeface="+mn-ea"/>
                <a:cs typeface="+mn-cs"/>
              </a:rPr>
              <a:t> &lt;</a:t>
            </a:r>
            <a:r>
              <a:rPr lang="es-MX" sz="900" b="1" kern="1200" dirty="0" err="1" smtClean="0">
                <a:solidFill>
                  <a:schemeClr val="tx1"/>
                </a:solidFill>
                <a:effectLst/>
                <a:latin typeface="+mn-lt"/>
                <a:ea typeface="+mn-ea"/>
                <a:cs typeface="+mn-cs"/>
              </a:rPr>
              <a:t>đối</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tượng</a:t>
            </a:r>
            <a:r>
              <a:rPr lang="es-MX" sz="900" b="1" kern="1200" dirty="0" smtClean="0">
                <a:solidFill>
                  <a:schemeClr val="tx1"/>
                </a:solidFill>
                <a:effectLst/>
                <a:latin typeface="+mn-lt"/>
                <a:ea typeface="+mn-ea"/>
                <a:cs typeface="+mn-cs"/>
              </a:rPr>
              <a:t>&gt; </a:t>
            </a:r>
            <a:r>
              <a:rPr lang="es-MX" sz="900" b="1" kern="1200" dirty="0" err="1" smtClean="0">
                <a:solidFill>
                  <a:schemeClr val="tx1"/>
                </a:solidFill>
                <a:effectLst/>
                <a:latin typeface="+mn-lt"/>
                <a:ea typeface="+mn-ea"/>
                <a:cs typeface="+mn-cs"/>
              </a:rPr>
              <a:t>Options</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chọn</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thẻ</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Layout</a:t>
            </a:r>
            <a:r>
              <a:rPr lang="es-MX" sz="900" b="1" kern="1200" dirty="0" smtClean="0">
                <a:solidFill>
                  <a:schemeClr val="tx1"/>
                </a:solidFill>
                <a:effectLst/>
                <a:latin typeface="+mn-lt"/>
                <a:ea typeface="+mn-ea"/>
                <a:cs typeface="+mn-cs"/>
              </a:rPr>
              <a:t> &amp; </a:t>
            </a:r>
            <a:r>
              <a:rPr lang="es-MX" sz="900" b="1" kern="1200" dirty="0" err="1" smtClean="0">
                <a:solidFill>
                  <a:schemeClr val="tx1"/>
                </a:solidFill>
                <a:effectLst/>
                <a:latin typeface="+mn-lt"/>
                <a:ea typeface="+mn-ea"/>
                <a:cs typeface="+mn-cs"/>
              </a:rPr>
              <a:t>Properties</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nhập</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nội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dung</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Title</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và</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Description</a:t>
            </a:r>
            <a:r>
              <a:rPr lang="es-MX" sz="900" b="1" kern="1200" dirty="0" smtClean="0">
                <a:solidFill>
                  <a:schemeClr val="tx1"/>
                </a:solidFill>
                <a:effectLst/>
                <a:latin typeface="+mn-lt"/>
                <a:ea typeface="+mn-ea"/>
                <a:cs typeface="+mn-cs"/>
              </a:rPr>
              <a:t>.</a:t>
            </a:r>
            <a:endParaRPr lang="en-US" sz="900" kern="1200" dirty="0" smtClean="0">
              <a:solidFill>
                <a:schemeClr val="tx1"/>
              </a:solidFill>
              <a:effectLst/>
              <a:latin typeface="+mn-lt"/>
              <a:ea typeface="+mn-ea"/>
              <a:cs typeface="+mn-cs"/>
            </a:endParaRPr>
          </a:p>
          <a:p>
            <a:pPr marL="514350" lvl="1"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AF44F5F5-A8AA-4BC1-84A0-54BF991CD31D}" type="slidenum">
              <a:rPr lang="en-US" smtClean="0"/>
              <a:t>27</a:t>
            </a:fld>
            <a:endParaRPr lang="en-US"/>
          </a:p>
        </p:txBody>
      </p:sp>
    </p:spTree>
    <p:extLst>
      <p:ext uri="{BB962C8B-B14F-4D97-AF65-F5344CB8AC3E}">
        <p14:creationId xmlns:p14="http://schemas.microsoft.com/office/powerpoint/2010/main" val="27657188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9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F44F5F5-A8AA-4BC1-84A0-54BF991CD31D}" type="slidenum">
              <a:rPr lang="en-US" smtClean="0"/>
              <a:t>28</a:t>
            </a:fld>
            <a:endParaRPr lang="en-US"/>
          </a:p>
        </p:txBody>
      </p:sp>
    </p:spTree>
    <p:extLst>
      <p:ext uri="{BB962C8B-B14F-4D97-AF65-F5344CB8AC3E}">
        <p14:creationId xmlns:p14="http://schemas.microsoft.com/office/powerpoint/2010/main" val="36022917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9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F44F5F5-A8AA-4BC1-84A0-54BF991CD31D}" type="slidenum">
              <a:rPr lang="en-US" smtClean="0"/>
              <a:t>29</a:t>
            </a:fld>
            <a:endParaRPr lang="en-US"/>
          </a:p>
        </p:txBody>
      </p:sp>
    </p:spTree>
    <p:extLst>
      <p:ext uri="{BB962C8B-B14F-4D97-AF65-F5344CB8AC3E}">
        <p14:creationId xmlns:p14="http://schemas.microsoft.com/office/powerpoint/2010/main" val="23630982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9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F44F5F5-A8AA-4BC1-84A0-54BF991CD31D}" type="slidenum">
              <a:rPr lang="en-US" smtClean="0"/>
              <a:t>30</a:t>
            </a:fld>
            <a:endParaRPr lang="en-US"/>
          </a:p>
        </p:txBody>
      </p:sp>
    </p:spTree>
    <p:extLst>
      <p:ext uri="{BB962C8B-B14F-4D97-AF65-F5344CB8AC3E}">
        <p14:creationId xmlns:p14="http://schemas.microsoft.com/office/powerpoint/2010/main" val="42382359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9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F44F5F5-A8AA-4BC1-84A0-54BF991CD31D}" type="slidenum">
              <a:rPr lang="en-US" smtClean="0"/>
              <a:t>31</a:t>
            </a:fld>
            <a:endParaRPr lang="en-US"/>
          </a:p>
        </p:txBody>
      </p:sp>
    </p:spTree>
    <p:extLst>
      <p:ext uri="{BB962C8B-B14F-4D97-AF65-F5344CB8AC3E}">
        <p14:creationId xmlns:p14="http://schemas.microsoft.com/office/powerpoint/2010/main" val="1144743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i="1" u="sng" kern="1200" dirty="0" err="1" smtClean="0">
                <a:solidFill>
                  <a:schemeClr val="tx1"/>
                </a:solidFill>
                <a:effectLst/>
                <a:latin typeface="+mn-lt"/>
                <a:ea typeface="+mn-ea"/>
                <a:cs typeface="+mn-cs"/>
              </a:rPr>
              <a:t>Chú</a:t>
            </a:r>
            <a:r>
              <a:rPr lang="en-US" sz="900" b="1" i="1" u="sng" kern="1200" dirty="0" smtClean="0">
                <a:solidFill>
                  <a:schemeClr val="tx1"/>
                </a:solidFill>
                <a:effectLst/>
                <a:latin typeface="+mn-lt"/>
                <a:ea typeface="+mn-ea"/>
                <a:cs typeface="+mn-cs"/>
              </a:rPr>
              <a:t> ý:</a:t>
            </a:r>
            <a:endParaRPr lang="en-US" sz="900" i="1" kern="1200" dirty="0" smtClean="0">
              <a:solidFill>
                <a:schemeClr val="tx1"/>
              </a:solidFill>
              <a:effectLst/>
              <a:latin typeface="+mn-lt"/>
              <a:ea typeface="+mn-ea"/>
              <a:cs typeface="+mn-cs"/>
            </a:endParaRPr>
          </a:p>
          <a:p>
            <a:r>
              <a:rPr lang="en-US" sz="900" i="1" kern="1200" dirty="0" err="1" smtClean="0">
                <a:solidFill>
                  <a:schemeClr val="tx1"/>
                </a:solidFill>
                <a:effectLst/>
                <a:latin typeface="+mn-lt"/>
                <a:ea typeface="+mn-ea"/>
                <a:cs typeface="+mn-cs"/>
              </a:rPr>
              <a:t>Mở</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sử</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dụng</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tất</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cả</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các</a:t>
            </a:r>
            <a:r>
              <a:rPr lang="en-US" sz="900" i="1" kern="1200" dirty="0" smtClean="0">
                <a:solidFill>
                  <a:schemeClr val="tx1"/>
                </a:solidFill>
                <a:effectLst/>
                <a:latin typeface="+mn-lt"/>
                <a:ea typeface="+mn-ea"/>
                <a:cs typeface="+mn-cs"/>
              </a:rPr>
              <a:t> </a:t>
            </a:r>
            <a:r>
              <a:rPr lang="en-US" sz="900" b="1" i="1" kern="1200" dirty="0" smtClean="0">
                <a:solidFill>
                  <a:schemeClr val="tx1"/>
                </a:solidFill>
                <a:effectLst/>
                <a:latin typeface="+mn-lt"/>
                <a:ea typeface="+mn-ea"/>
                <a:cs typeface="+mn-cs"/>
              </a:rPr>
              <a:t>Heading</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bạn</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có</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thể</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mở</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hộp</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thoại</a:t>
            </a:r>
            <a:r>
              <a:rPr lang="en-US" sz="900" i="1" kern="1200" dirty="0" smtClean="0">
                <a:solidFill>
                  <a:schemeClr val="tx1"/>
                </a:solidFill>
                <a:effectLst/>
                <a:latin typeface="+mn-lt"/>
                <a:ea typeface="+mn-ea"/>
                <a:cs typeface="+mn-cs"/>
              </a:rPr>
              <a:t> </a:t>
            </a:r>
            <a:r>
              <a:rPr lang="en-US" sz="900" b="1" i="1" kern="1200" dirty="0" smtClean="0">
                <a:solidFill>
                  <a:schemeClr val="tx1"/>
                </a:solidFill>
                <a:effectLst/>
                <a:latin typeface="+mn-lt"/>
                <a:ea typeface="+mn-ea"/>
                <a:cs typeface="+mn-cs"/>
              </a:rPr>
              <a:t>Styles</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Trên</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thẻ</a:t>
            </a:r>
            <a:r>
              <a:rPr lang="en-US" sz="900" i="1" kern="1200" dirty="0" smtClean="0">
                <a:solidFill>
                  <a:schemeClr val="tx1"/>
                </a:solidFill>
                <a:effectLst/>
                <a:latin typeface="+mn-lt"/>
                <a:ea typeface="+mn-ea"/>
                <a:cs typeface="+mn-cs"/>
              </a:rPr>
              <a:t> </a:t>
            </a:r>
            <a:r>
              <a:rPr lang="en-US" sz="900" b="1" i="1" kern="1200" dirty="0" smtClean="0">
                <a:solidFill>
                  <a:schemeClr val="tx1"/>
                </a:solidFill>
                <a:effectLst/>
                <a:latin typeface="+mn-lt"/>
                <a:ea typeface="+mn-ea"/>
                <a:cs typeface="+mn-cs"/>
              </a:rPr>
              <a:t>Home</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nhóm</a:t>
            </a:r>
            <a:r>
              <a:rPr lang="en-US" sz="900" i="1" kern="1200" dirty="0" smtClean="0">
                <a:solidFill>
                  <a:schemeClr val="tx1"/>
                </a:solidFill>
                <a:effectLst/>
                <a:latin typeface="+mn-lt"/>
                <a:ea typeface="+mn-ea"/>
                <a:cs typeface="+mn-cs"/>
              </a:rPr>
              <a:t> </a:t>
            </a:r>
            <a:r>
              <a:rPr lang="en-US" sz="900" b="1" i="1" kern="1200" dirty="0" smtClean="0">
                <a:solidFill>
                  <a:schemeClr val="tx1"/>
                </a:solidFill>
                <a:effectLst/>
                <a:latin typeface="+mn-lt"/>
                <a:ea typeface="+mn-ea"/>
                <a:cs typeface="+mn-cs"/>
              </a:rPr>
              <a:t>Styles</a:t>
            </a:r>
            <a:r>
              <a:rPr lang="en-US" sz="900" i="1" kern="1200" dirty="0" smtClean="0">
                <a:solidFill>
                  <a:schemeClr val="tx1"/>
                </a:solidFill>
                <a:effectLst/>
                <a:latin typeface="+mn-lt"/>
                <a:ea typeface="+mn-ea"/>
                <a:cs typeface="+mn-cs"/>
              </a:rPr>
              <a:t> -&gt; </a:t>
            </a:r>
            <a:r>
              <a:rPr lang="en-US" sz="900" i="1" kern="1200" dirty="0" err="1" smtClean="0">
                <a:solidFill>
                  <a:schemeClr val="tx1"/>
                </a:solidFill>
                <a:effectLst/>
                <a:latin typeface="+mn-lt"/>
                <a:ea typeface="+mn-ea"/>
                <a:cs typeface="+mn-cs"/>
              </a:rPr>
              <a:t>nhấp</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chọn</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trình</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khởi</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chạy</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hộp</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thoại</a:t>
            </a:r>
            <a:r>
              <a:rPr lang="en-US" sz="900" i="1" kern="1200" dirty="0" smtClean="0">
                <a:solidFill>
                  <a:schemeClr val="tx1"/>
                </a:solidFill>
                <a:effectLst/>
                <a:latin typeface="+mn-lt"/>
                <a:ea typeface="+mn-ea"/>
                <a:cs typeface="+mn-cs"/>
              </a:rPr>
              <a:t> </a:t>
            </a:r>
            <a:r>
              <a:rPr lang="en-US" sz="900" b="1" i="1" kern="1200" dirty="0" smtClean="0">
                <a:solidFill>
                  <a:schemeClr val="tx1"/>
                </a:solidFill>
                <a:effectLst/>
                <a:latin typeface="+mn-lt"/>
                <a:ea typeface="+mn-ea"/>
                <a:cs typeface="+mn-cs"/>
              </a:rPr>
              <a:t>Style</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để</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mở</a:t>
            </a:r>
            <a:r>
              <a:rPr lang="en-US" sz="900" i="1" kern="1200" dirty="0" smtClean="0">
                <a:solidFill>
                  <a:schemeClr val="tx1"/>
                </a:solidFill>
                <a:effectLst/>
                <a:latin typeface="+mn-lt"/>
                <a:ea typeface="+mn-ea"/>
                <a:cs typeface="+mn-cs"/>
              </a:rPr>
              <a:t> </a:t>
            </a:r>
            <a:r>
              <a:rPr lang="en-US" sz="900" b="1" i="1" kern="1200" dirty="0" smtClean="0">
                <a:solidFill>
                  <a:schemeClr val="tx1"/>
                </a:solidFill>
                <a:effectLst/>
                <a:latin typeface="+mn-lt"/>
                <a:ea typeface="+mn-ea"/>
                <a:cs typeface="+mn-cs"/>
              </a:rPr>
              <a:t>Style Pane</a:t>
            </a:r>
            <a:endParaRPr lang="en-US" sz="900" i="1" kern="1200" dirty="0" smtClean="0">
              <a:solidFill>
                <a:schemeClr val="tx1"/>
              </a:solidFill>
              <a:effectLst/>
              <a:latin typeface="+mn-lt"/>
              <a:ea typeface="+mn-ea"/>
              <a:cs typeface="+mn-cs"/>
            </a:endParaRPr>
          </a:p>
          <a:p>
            <a:endParaRPr lang="en-US" dirty="0" smtClean="0"/>
          </a:p>
          <a:p>
            <a:r>
              <a:rPr lang="en-US" sz="900" b="1" kern="1200" dirty="0" err="1" smtClean="0">
                <a:solidFill>
                  <a:schemeClr val="tx1"/>
                </a:solidFill>
                <a:effectLst/>
                <a:latin typeface="+mn-lt"/>
                <a:ea typeface="+mn-ea"/>
                <a:cs typeface="+mn-cs"/>
              </a:rPr>
              <a:t>Các</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thao</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tác</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điều</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hướng</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trong</a:t>
            </a:r>
            <a:r>
              <a:rPr lang="en-US" sz="900" b="1" kern="1200" dirty="0" smtClean="0">
                <a:solidFill>
                  <a:schemeClr val="tx1"/>
                </a:solidFill>
                <a:effectLst/>
                <a:latin typeface="+mn-lt"/>
                <a:ea typeface="+mn-ea"/>
                <a:cs typeface="+mn-cs"/>
              </a:rPr>
              <a:t> Navigation Pane:</a:t>
            </a: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Mở</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Navigation</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Pane</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Trên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thẻ</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View</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nhóm</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Show </a:t>
            </a:r>
            <a:r>
              <a:rPr lang="en-US" sz="900" kern="1200" dirty="0" smtClean="0">
                <a:solidFill>
                  <a:schemeClr val="tx1"/>
                </a:solidFill>
                <a:effectLst/>
                <a:latin typeface="+mn-lt"/>
                <a:ea typeface="+mn-ea"/>
                <a:cs typeface="+mn-cs"/>
              </a:rPr>
              <a:t>-&gt;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hộp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kiểm</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Navigation Pane</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phím</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Ctrl + F </a:t>
            </a:r>
            <a:r>
              <a:rPr lang="en-US" sz="900" kern="1200" dirty="0" smtClean="0">
                <a:solidFill>
                  <a:schemeClr val="tx1"/>
                </a:solidFill>
                <a:effectLst/>
                <a:latin typeface="+mn-lt"/>
                <a:ea typeface="+mn-ea"/>
                <a:cs typeface="+mn-cs"/>
              </a:rPr>
              <a:t>-&gt;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thẻ</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Headings</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cửa</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sổ</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Navigation Pane</a:t>
            </a:r>
            <a:r>
              <a:rPr lang="en-US" sz="9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Điều</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hướng</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trong</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tài</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liệu</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sử</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dụng</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Navi</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gation</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Pane</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smtClean="0">
                <a:solidFill>
                  <a:schemeClr val="tx1"/>
                </a:solidFill>
                <a:effectLst/>
                <a:latin typeface="+mn-lt"/>
                <a:ea typeface="+mn-ea"/>
                <a:cs typeface="+mn-cs"/>
              </a:rPr>
              <a:t>Trong </a:t>
            </a:r>
            <a:r>
              <a:rPr lang="en-US" sz="900" b="1" kern="1200" dirty="0" smtClean="0">
                <a:solidFill>
                  <a:schemeClr val="tx1"/>
                </a:solidFill>
                <a:effectLst/>
                <a:latin typeface="+mn-lt"/>
                <a:ea typeface="+mn-ea"/>
                <a:cs typeface="+mn-cs"/>
              </a:rPr>
              <a:t>Navigation Pane</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thẻ</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Headings</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các</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tiêu</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đề</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Heading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danh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sách</a:t>
            </a:r>
            <a:r>
              <a:rPr lang="en-US" sz="900" kern="1200" dirty="0" smtClean="0">
                <a:solidFill>
                  <a:schemeClr val="tx1"/>
                </a:solidFill>
                <a:effectLst/>
                <a:latin typeface="+mn-lt"/>
                <a:ea typeface="+mn-ea"/>
                <a:cs typeface="+mn-cs"/>
              </a:rPr>
              <a:t>.</a:t>
            </a:r>
          </a:p>
          <a:p>
            <a:r>
              <a:rPr lang="en-US" sz="900" b="1" i="1" u="sng" kern="1200" dirty="0" err="1" smtClean="0">
                <a:solidFill>
                  <a:schemeClr val="tx1"/>
                </a:solidFill>
                <a:effectLst/>
                <a:latin typeface="+mn-lt"/>
                <a:ea typeface="+mn-ea"/>
                <a:cs typeface="+mn-cs"/>
              </a:rPr>
              <a:t>Chú</a:t>
            </a:r>
            <a:r>
              <a:rPr lang="en-US" sz="900" b="1" i="1" u="sng" kern="1200" dirty="0" smtClean="0">
                <a:solidFill>
                  <a:schemeClr val="tx1"/>
                </a:solidFill>
                <a:effectLst/>
                <a:latin typeface="+mn-lt"/>
                <a:ea typeface="+mn-ea"/>
                <a:cs typeface="+mn-cs"/>
              </a:rPr>
              <a:t> ý:</a:t>
            </a:r>
            <a:endParaRPr lang="en-US" sz="900" i="1" kern="1200" dirty="0" smtClean="0">
              <a:solidFill>
                <a:schemeClr val="tx1"/>
              </a:solidFill>
              <a:effectLst/>
              <a:latin typeface="+mn-lt"/>
              <a:ea typeface="+mn-ea"/>
              <a:cs typeface="+mn-cs"/>
            </a:endParaRPr>
          </a:p>
          <a:p>
            <a:r>
              <a:rPr lang="en-US" sz="900" i="1" kern="1200" dirty="0" err="1" smtClean="0">
                <a:solidFill>
                  <a:schemeClr val="tx1"/>
                </a:solidFill>
                <a:effectLst/>
                <a:latin typeface="+mn-lt"/>
                <a:ea typeface="+mn-ea"/>
                <a:cs typeface="+mn-cs"/>
              </a:rPr>
              <a:t>Các</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mục</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tiệu</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đề</a:t>
            </a:r>
            <a:r>
              <a:rPr lang="en-US" sz="900" i="1" kern="1200" dirty="0" smtClean="0">
                <a:solidFill>
                  <a:schemeClr val="tx1"/>
                </a:solidFill>
                <a:effectLst/>
                <a:latin typeface="+mn-lt"/>
                <a:ea typeface="+mn-ea"/>
                <a:cs typeface="+mn-cs"/>
              </a:rPr>
              <a:t> </a:t>
            </a:r>
            <a:r>
              <a:rPr lang="en-US" sz="900" b="1" i="1" kern="1200" dirty="0" smtClean="0">
                <a:solidFill>
                  <a:schemeClr val="tx1"/>
                </a:solidFill>
                <a:effectLst/>
                <a:latin typeface="+mn-lt"/>
                <a:ea typeface="+mn-ea"/>
                <a:cs typeface="+mn-cs"/>
              </a:rPr>
              <a:t>Heading</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trong</a:t>
            </a:r>
            <a:r>
              <a:rPr lang="en-US" sz="900" i="1" kern="1200" dirty="0" smtClean="0">
                <a:solidFill>
                  <a:schemeClr val="tx1"/>
                </a:solidFill>
                <a:effectLst/>
                <a:latin typeface="+mn-lt"/>
                <a:ea typeface="+mn-ea"/>
                <a:cs typeface="+mn-cs"/>
              </a:rPr>
              <a:t> </a:t>
            </a:r>
            <a:r>
              <a:rPr lang="en-US" sz="900" b="1" i="1" kern="1200" dirty="0" smtClean="0">
                <a:solidFill>
                  <a:schemeClr val="tx1"/>
                </a:solidFill>
                <a:effectLst/>
                <a:latin typeface="+mn-lt"/>
                <a:ea typeface="+mn-ea"/>
                <a:cs typeface="+mn-cs"/>
              </a:rPr>
              <a:t>Navigation</a:t>
            </a:r>
            <a:r>
              <a:rPr lang="en-US" sz="900" i="1" kern="1200" dirty="0" smtClean="0">
                <a:solidFill>
                  <a:schemeClr val="tx1"/>
                </a:solidFill>
                <a:effectLst/>
                <a:latin typeface="+mn-lt"/>
                <a:ea typeface="+mn-ea"/>
                <a:cs typeface="+mn-cs"/>
              </a:rPr>
              <a:t> </a:t>
            </a:r>
            <a:r>
              <a:rPr lang="en-US" sz="900" b="1" i="1" kern="1200" dirty="0" smtClean="0">
                <a:solidFill>
                  <a:schemeClr val="tx1"/>
                </a:solidFill>
                <a:effectLst/>
                <a:latin typeface="+mn-lt"/>
                <a:ea typeface="+mn-ea"/>
                <a:cs typeface="+mn-cs"/>
              </a:rPr>
              <a:t>Pane</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có</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dấu</a:t>
            </a:r>
            <a:r>
              <a:rPr lang="en-US" sz="900" i="1" kern="1200" dirty="0" smtClean="0">
                <a:solidFill>
                  <a:schemeClr val="tx1"/>
                </a:solidFill>
                <a:effectLst/>
                <a:latin typeface="+mn-lt"/>
                <a:ea typeface="+mn-ea"/>
                <a:cs typeface="+mn-cs"/>
              </a:rPr>
              <a:t> </a:t>
            </a:r>
            <a:r>
              <a:rPr lang="en-US" sz="900" i="1" kern="1200" dirty="0" smtClean="0">
                <a:solidFill>
                  <a:schemeClr val="tx1"/>
                </a:solidFill>
                <a:effectLst/>
                <a:latin typeface="+mn-lt"/>
                <a:ea typeface="+mn-ea"/>
                <a:cs typeface="+mn-cs"/>
                <a:sym typeface="Wingdings 3" panose="05040102010807070707" pitchFamily="18" charset="2"/>
              </a:rPr>
              <a:t></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cho</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phép</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bạn</a:t>
            </a:r>
            <a:r>
              <a:rPr lang="en-US" sz="900" i="1" kern="1200" dirty="0" smtClean="0">
                <a:solidFill>
                  <a:schemeClr val="tx1"/>
                </a:solidFill>
                <a:effectLst/>
                <a:latin typeface="+mn-lt"/>
                <a:ea typeface="+mn-ea"/>
                <a:cs typeface="+mn-cs"/>
              </a:rPr>
              <a:t> thu </a:t>
            </a:r>
            <a:r>
              <a:rPr lang="en-US" sz="900" i="1" kern="1200" dirty="0" err="1" smtClean="0">
                <a:solidFill>
                  <a:schemeClr val="tx1"/>
                </a:solidFill>
                <a:effectLst/>
                <a:latin typeface="+mn-lt"/>
                <a:ea typeface="+mn-ea"/>
                <a:cs typeface="+mn-cs"/>
              </a:rPr>
              <a:t>gọn</a:t>
            </a:r>
            <a:r>
              <a:rPr lang="en-US" sz="900" i="1" kern="1200" dirty="0" smtClean="0">
                <a:solidFill>
                  <a:schemeClr val="tx1"/>
                </a:solidFill>
                <a:effectLst/>
                <a:latin typeface="+mn-lt"/>
                <a:ea typeface="+mn-ea"/>
                <a:cs typeface="+mn-cs"/>
              </a:rPr>
              <a:t> (</a:t>
            </a:r>
            <a:r>
              <a:rPr lang="en-US" sz="900" b="1" i="1" kern="1200" dirty="0" smtClean="0">
                <a:solidFill>
                  <a:schemeClr val="tx1"/>
                </a:solidFill>
                <a:effectLst/>
                <a:latin typeface="+mn-lt"/>
                <a:ea typeface="+mn-ea"/>
                <a:cs typeface="+mn-cs"/>
              </a:rPr>
              <a:t>Collapse</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hoặc</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mở</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rộng</a:t>
            </a:r>
            <a:r>
              <a:rPr lang="en-US" sz="900" i="1" kern="1200" dirty="0" smtClean="0">
                <a:solidFill>
                  <a:schemeClr val="tx1"/>
                </a:solidFill>
                <a:effectLst/>
                <a:latin typeface="+mn-lt"/>
                <a:ea typeface="+mn-ea"/>
                <a:cs typeface="+mn-cs"/>
              </a:rPr>
              <a:t> </a:t>
            </a:r>
            <a:r>
              <a:rPr lang="en-US" sz="900" b="1" i="1" kern="1200" dirty="0" smtClean="0">
                <a:solidFill>
                  <a:schemeClr val="tx1"/>
                </a:solidFill>
                <a:effectLst/>
                <a:latin typeface="+mn-lt"/>
                <a:ea typeface="+mn-ea"/>
                <a:cs typeface="+mn-cs"/>
              </a:rPr>
              <a:t>Expand</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các</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mục</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tiêu</a:t>
            </a:r>
            <a:r>
              <a:rPr lang="en-US" sz="900" i="1" kern="1200" dirty="0" smtClean="0">
                <a:solidFill>
                  <a:schemeClr val="tx1"/>
                </a:solidFill>
                <a:effectLst/>
                <a:latin typeface="+mn-lt"/>
                <a:ea typeface="+mn-ea"/>
                <a:cs typeface="+mn-cs"/>
              </a:rPr>
              <a:t> </a:t>
            </a:r>
            <a:r>
              <a:rPr lang="en-US" sz="900" i="1" kern="1200" dirty="0" err="1" smtClean="0">
                <a:solidFill>
                  <a:schemeClr val="tx1"/>
                </a:solidFill>
                <a:effectLst/>
                <a:latin typeface="+mn-lt"/>
                <a:ea typeface="+mn-ea"/>
                <a:cs typeface="+mn-cs"/>
              </a:rPr>
              <a:t>đề</a:t>
            </a:r>
            <a:r>
              <a:rPr lang="en-US" sz="900" i="1" kern="1200" dirty="0" smtClean="0">
                <a:solidFill>
                  <a:schemeClr val="tx1"/>
                </a:solidFill>
                <a:effectLst/>
                <a:latin typeface="+mn-lt"/>
                <a:ea typeface="+mn-ea"/>
                <a:cs typeface="+mn-cs"/>
              </a:rPr>
              <a:t> con (</a:t>
            </a:r>
            <a:r>
              <a:rPr lang="en-US" sz="900" b="1" i="1" kern="1200" dirty="0" smtClean="0">
                <a:solidFill>
                  <a:schemeClr val="tx1"/>
                </a:solidFill>
                <a:effectLst/>
                <a:latin typeface="+mn-lt"/>
                <a:ea typeface="+mn-ea"/>
                <a:cs typeface="+mn-cs"/>
              </a:rPr>
              <a:t>Sub-heading</a:t>
            </a:r>
            <a:r>
              <a:rPr lang="en-US" sz="900" i="1"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AF44F5F5-A8AA-4BC1-84A0-54BF991CD31D}" type="slidenum">
              <a:rPr lang="en-US" smtClean="0"/>
              <a:t>11</a:t>
            </a:fld>
            <a:endParaRPr lang="en-US"/>
          </a:p>
        </p:txBody>
      </p:sp>
    </p:spTree>
    <p:extLst>
      <p:ext uri="{BB962C8B-B14F-4D97-AF65-F5344CB8AC3E}">
        <p14:creationId xmlns:p14="http://schemas.microsoft.com/office/powerpoint/2010/main" val="22856371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9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F44F5F5-A8AA-4BC1-84A0-54BF991CD31D}" type="slidenum">
              <a:rPr lang="en-US" smtClean="0"/>
              <a:t>32</a:t>
            </a:fld>
            <a:endParaRPr lang="en-US"/>
          </a:p>
        </p:txBody>
      </p:sp>
    </p:spTree>
    <p:extLst>
      <p:ext uri="{BB962C8B-B14F-4D97-AF65-F5344CB8AC3E}">
        <p14:creationId xmlns:p14="http://schemas.microsoft.com/office/powerpoint/2010/main" val="4097638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9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F44F5F5-A8AA-4BC1-84A0-54BF991CD31D}" type="slidenum">
              <a:rPr lang="en-US" smtClean="0"/>
              <a:t>33</a:t>
            </a:fld>
            <a:endParaRPr lang="en-US"/>
          </a:p>
        </p:txBody>
      </p:sp>
    </p:spTree>
    <p:extLst>
      <p:ext uri="{BB962C8B-B14F-4D97-AF65-F5344CB8AC3E}">
        <p14:creationId xmlns:p14="http://schemas.microsoft.com/office/powerpoint/2010/main" val="13504004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9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F44F5F5-A8AA-4BC1-84A0-54BF991CD31D}" type="slidenum">
              <a:rPr lang="en-US" smtClean="0"/>
              <a:t>34</a:t>
            </a:fld>
            <a:endParaRPr lang="en-US"/>
          </a:p>
        </p:txBody>
      </p:sp>
    </p:spTree>
    <p:extLst>
      <p:ext uri="{BB962C8B-B14F-4D97-AF65-F5344CB8AC3E}">
        <p14:creationId xmlns:p14="http://schemas.microsoft.com/office/powerpoint/2010/main" val="22507547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9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F44F5F5-A8AA-4BC1-84A0-54BF991CD31D}" type="slidenum">
              <a:rPr lang="en-US" smtClean="0"/>
              <a:t>35</a:t>
            </a:fld>
            <a:endParaRPr lang="en-US"/>
          </a:p>
        </p:txBody>
      </p:sp>
    </p:spTree>
    <p:extLst>
      <p:ext uri="{BB962C8B-B14F-4D97-AF65-F5344CB8AC3E}">
        <p14:creationId xmlns:p14="http://schemas.microsoft.com/office/powerpoint/2010/main" val="35933375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9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F44F5F5-A8AA-4BC1-84A0-54BF991CD31D}" type="slidenum">
              <a:rPr lang="en-US" smtClean="0"/>
              <a:t>36</a:t>
            </a:fld>
            <a:endParaRPr lang="en-US"/>
          </a:p>
        </p:txBody>
      </p:sp>
    </p:spTree>
    <p:extLst>
      <p:ext uri="{BB962C8B-B14F-4D97-AF65-F5344CB8AC3E}">
        <p14:creationId xmlns:p14="http://schemas.microsoft.com/office/powerpoint/2010/main" val="23962013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9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F44F5F5-A8AA-4BC1-84A0-54BF991CD31D}" type="slidenum">
              <a:rPr lang="en-US" smtClean="0"/>
              <a:t>37</a:t>
            </a:fld>
            <a:endParaRPr lang="en-US"/>
          </a:p>
        </p:txBody>
      </p:sp>
    </p:spTree>
    <p:extLst>
      <p:ext uri="{BB962C8B-B14F-4D97-AF65-F5344CB8AC3E}">
        <p14:creationId xmlns:p14="http://schemas.microsoft.com/office/powerpoint/2010/main" val="42815185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9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F44F5F5-A8AA-4BC1-84A0-54BF991CD31D}" type="slidenum">
              <a:rPr lang="en-US" smtClean="0"/>
              <a:t>38</a:t>
            </a:fld>
            <a:endParaRPr lang="en-US"/>
          </a:p>
        </p:txBody>
      </p:sp>
    </p:spTree>
    <p:extLst>
      <p:ext uri="{BB962C8B-B14F-4D97-AF65-F5344CB8AC3E}">
        <p14:creationId xmlns:p14="http://schemas.microsoft.com/office/powerpoint/2010/main" val="40894746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9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F44F5F5-A8AA-4BC1-84A0-54BF991CD31D}" type="slidenum">
              <a:rPr lang="en-US" smtClean="0"/>
              <a:t>39</a:t>
            </a:fld>
            <a:endParaRPr lang="en-US"/>
          </a:p>
        </p:txBody>
      </p:sp>
    </p:spTree>
    <p:extLst>
      <p:ext uri="{BB962C8B-B14F-4D97-AF65-F5344CB8AC3E}">
        <p14:creationId xmlns:p14="http://schemas.microsoft.com/office/powerpoint/2010/main" val="12895325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kern="1200" dirty="0" err="1" smtClean="0">
                <a:solidFill>
                  <a:schemeClr val="tx1"/>
                </a:solidFill>
                <a:effectLst/>
                <a:latin typeface="+mn-lt"/>
                <a:ea typeface="+mn-ea"/>
                <a:cs typeface="+mn-cs"/>
              </a:rPr>
              <a:t>Các</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thao</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tác</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sử</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dụng</a:t>
            </a:r>
            <a:r>
              <a:rPr lang="en-US" sz="900" b="1" kern="1200" dirty="0" smtClean="0">
                <a:solidFill>
                  <a:schemeClr val="tx1"/>
                </a:solidFill>
                <a:effectLst/>
                <a:latin typeface="+mn-lt"/>
                <a:ea typeface="+mn-ea"/>
                <a:cs typeface="+mn-cs"/>
              </a:rPr>
              <a:t> Go To</a:t>
            </a: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Sử</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dụng</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tính</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năng</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Go</a:t>
            </a:r>
            <a:r>
              <a:rPr lang="es-MX" sz="900" b="1" kern="1200" dirty="0" smtClean="0">
                <a:solidFill>
                  <a:schemeClr val="tx1"/>
                </a:solidFill>
                <a:effectLst/>
                <a:latin typeface="+mn-lt"/>
                <a:ea typeface="+mn-ea"/>
                <a:cs typeface="+mn-cs"/>
              </a:rPr>
              <a:t> To:</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Trên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thẻ</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Home</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nhóm</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Editing</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sym typeface="Wingdings 3" panose="05040102010807070707" pitchFamily="18" charset="2"/>
              </a:rPr>
              <a:t></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bên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phải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lệnh</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Find</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Go To</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smtClean="0">
                <a:solidFill>
                  <a:schemeClr val="tx1"/>
                </a:solidFill>
                <a:effectLst/>
                <a:latin typeface="+mn-lt"/>
                <a:ea typeface="+mn-ea"/>
                <a:cs typeface="+mn-cs"/>
              </a:rPr>
              <a:t>Trong </a:t>
            </a:r>
            <a:r>
              <a:rPr lang="en-US" sz="900" kern="1200" dirty="0" err="1" smtClean="0">
                <a:solidFill>
                  <a:schemeClr val="tx1"/>
                </a:solidFill>
                <a:effectLst/>
                <a:latin typeface="+mn-lt"/>
                <a:ea typeface="+mn-ea"/>
                <a:cs typeface="+mn-cs"/>
              </a:rPr>
              <a:t>hộp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thoại</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Find and Replace</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thẻ</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Go To</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smtClean="0">
                <a:solidFill>
                  <a:schemeClr val="tx1"/>
                </a:solidFill>
                <a:effectLst/>
                <a:latin typeface="+mn-lt"/>
                <a:ea typeface="+mn-ea"/>
                <a:cs typeface="+mn-cs"/>
              </a:rPr>
              <a:t>Trong </a:t>
            </a:r>
            <a:r>
              <a:rPr lang="en-US" sz="900" kern="1200" dirty="0" err="1" smtClean="0">
                <a:solidFill>
                  <a:schemeClr val="tx1"/>
                </a:solidFill>
                <a:effectLst/>
                <a:latin typeface="+mn-lt"/>
                <a:ea typeface="+mn-ea"/>
                <a:cs typeface="+mn-cs"/>
              </a:rPr>
              <a:t>khung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điều</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hướng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Navigation Pane</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sym typeface="Wingdings 3" panose="05040102010807070707" pitchFamily="18" charset="2"/>
              </a:rPr>
              <a:t></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bên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phải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khung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tìm</a:t>
            </a:r>
            <a:r>
              <a:rPr lang="en-US" sz="900" kern="1200" baseline="0" dirty="0" smtClean="0">
                <a:solidFill>
                  <a:schemeClr val="tx1"/>
                </a:solidFill>
                <a:effectLst/>
                <a:latin typeface="+mn-lt"/>
                <a:ea typeface="+mn-ea"/>
                <a:cs typeface="+mn-cs"/>
              </a:rPr>
              <a:t> </a:t>
            </a:r>
            <a:r>
              <a:rPr lang="en-US" sz="900" kern="1200" baseline="0" dirty="0" err="1" smtClean="0">
                <a:solidFill>
                  <a:schemeClr val="tx1"/>
                </a:solidFill>
                <a:effectLst/>
                <a:latin typeface="+mn-lt"/>
                <a:ea typeface="+mn-ea"/>
                <a:cs typeface="+mn-cs"/>
              </a:rPr>
              <a:t>kiếm</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Go To…</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phím</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Ctrl + 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phím</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F5 </a:t>
            </a:r>
            <a:r>
              <a:rPr lang="en-US" sz="900" kern="1200" dirty="0" smtClean="0">
                <a:solidFill>
                  <a:schemeClr val="tx1"/>
                </a:solidFill>
                <a:effectLst/>
                <a:latin typeface="+mn-lt"/>
                <a:ea typeface="+mn-ea"/>
                <a:cs typeface="+mn-cs"/>
              </a:rPr>
              <a:t>-&gt; </a:t>
            </a:r>
            <a:r>
              <a:rPr lang="en-US" sz="900" kern="1200" dirty="0" err="1" smtClean="0">
                <a:solidFill>
                  <a:schemeClr val="tx1"/>
                </a:solidFill>
                <a:effectLst/>
                <a:latin typeface="+mn-lt"/>
                <a:ea typeface="+mn-ea"/>
                <a:cs typeface="+mn-cs"/>
              </a:rPr>
              <a:t>nhập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thông</a:t>
            </a:r>
            <a:r>
              <a:rPr lang="en-US" sz="900" kern="1200" dirty="0" smtClean="0">
                <a:solidFill>
                  <a:schemeClr val="tx1"/>
                </a:solidFill>
                <a:effectLst/>
                <a:latin typeface="+mn-lt"/>
                <a:ea typeface="+mn-ea"/>
                <a:cs typeface="+mn-cs"/>
              </a:rPr>
              <a:t> tin </a:t>
            </a:r>
            <a:r>
              <a:rPr lang="en-US" sz="900" kern="1200" dirty="0" err="1" smtClean="0">
                <a:solidFill>
                  <a:schemeClr val="tx1"/>
                </a:solidFill>
                <a:effectLst/>
                <a:latin typeface="+mn-lt"/>
                <a:ea typeface="+mn-ea"/>
                <a:cs typeface="+mn-cs"/>
              </a:rPr>
              <a:t>vị</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trí</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cần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điều</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hướng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đến</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Next/Previous </a:t>
            </a:r>
            <a:r>
              <a:rPr lang="en-US" sz="900" kern="1200" dirty="0" smtClean="0">
                <a:solidFill>
                  <a:schemeClr val="tx1"/>
                </a:solidFill>
                <a:effectLst/>
                <a:latin typeface="+mn-lt"/>
                <a:ea typeface="+mn-ea"/>
                <a:cs typeface="+mn-cs"/>
              </a:rPr>
              <a:t>-&gt; </a:t>
            </a:r>
            <a:r>
              <a:rPr lang="en-US" sz="900" kern="1200" dirty="0" err="1" smtClean="0">
                <a:solidFill>
                  <a:schemeClr val="tx1"/>
                </a:solidFill>
                <a:effectLst/>
                <a:latin typeface="+mn-lt"/>
                <a:ea typeface="+mn-ea"/>
                <a:cs typeface="+mn-cs"/>
              </a:rPr>
              <a:t>nhấn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Close</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để</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kết</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thúc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AF44F5F5-A8AA-4BC1-84A0-54BF991CD31D}" type="slidenum">
              <a:rPr lang="en-US" smtClean="0"/>
              <a:t>13</a:t>
            </a:fld>
            <a:endParaRPr lang="en-US"/>
          </a:p>
        </p:txBody>
      </p:sp>
    </p:spTree>
    <p:extLst>
      <p:ext uri="{BB962C8B-B14F-4D97-AF65-F5344CB8AC3E}">
        <p14:creationId xmlns:p14="http://schemas.microsoft.com/office/powerpoint/2010/main" val="34043845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kern="1200" dirty="0" err="1" smtClean="0">
                <a:solidFill>
                  <a:schemeClr val="tx1"/>
                </a:solidFill>
                <a:effectLst/>
                <a:latin typeface="+mn-lt"/>
                <a:ea typeface="+mn-ea"/>
                <a:cs typeface="+mn-cs"/>
              </a:rPr>
              <a:t>Các</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thao</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tác</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về</a:t>
            </a:r>
            <a:r>
              <a:rPr lang="en-US" sz="900" b="1" kern="1200" dirty="0" smtClean="0">
                <a:solidFill>
                  <a:schemeClr val="tx1"/>
                </a:solidFill>
                <a:effectLst/>
                <a:latin typeface="+mn-lt"/>
                <a:ea typeface="+mn-ea"/>
                <a:cs typeface="+mn-cs"/>
              </a:rPr>
              <a:t> Hyperlink</a:t>
            </a: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Tạo</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một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Hyperlink</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s-MX" sz="900" kern="1200" dirty="0" err="1" smtClean="0">
                <a:solidFill>
                  <a:schemeClr val="tx1"/>
                </a:solidFill>
                <a:effectLst/>
                <a:latin typeface="+mn-lt"/>
                <a:ea typeface="+mn-ea"/>
                <a:cs typeface="+mn-cs"/>
              </a:rPr>
              <a:t>Chọn</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văn</a:t>
            </a:r>
            <a:r>
              <a:rPr lang="es-MX" sz="900" kern="1200" dirty="0" smtClean="0">
                <a:solidFill>
                  <a:schemeClr val="tx1"/>
                </a:solidFill>
                <a:effectLst/>
                <a:latin typeface="+mn-lt"/>
                <a:ea typeface="+mn-ea"/>
                <a:cs typeface="+mn-cs"/>
              </a:rPr>
              <a:t> bản </a:t>
            </a:r>
            <a:r>
              <a:rPr lang="es-MX" sz="900" kern="1200" dirty="0" err="1" smtClean="0">
                <a:solidFill>
                  <a:schemeClr val="tx1"/>
                </a:solidFill>
                <a:effectLst/>
                <a:latin typeface="+mn-lt"/>
                <a:ea typeface="+mn-ea"/>
                <a:cs typeface="+mn-cs"/>
              </a:rPr>
              <a:t>hoặc</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đối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tượng</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cần</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tạo</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Hyperlink</a:t>
            </a:r>
            <a:endParaRPr lang="en-US" sz="900"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Trên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thẻ</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Insert</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nhóm</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Links</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Hyperlink</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chuột</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phải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và</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Hyperlink</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trình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đơn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ngữ</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cảnh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phím</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Ctrl + K</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Nhập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văn</a:t>
            </a:r>
            <a:r>
              <a:rPr lang="en-US" sz="900" kern="1200" dirty="0" smtClean="0">
                <a:solidFill>
                  <a:schemeClr val="tx1"/>
                </a:solidFill>
                <a:effectLst/>
                <a:latin typeface="+mn-lt"/>
                <a:ea typeface="+mn-ea"/>
                <a:cs typeface="+mn-cs"/>
              </a:rPr>
              <a:t> bản </a:t>
            </a:r>
            <a:r>
              <a:rPr lang="en-US" sz="900" kern="1200" dirty="0" err="1" smtClean="0">
                <a:solidFill>
                  <a:schemeClr val="tx1"/>
                </a:solidFill>
                <a:effectLst/>
                <a:latin typeface="+mn-lt"/>
                <a:ea typeface="+mn-ea"/>
                <a:cs typeface="+mn-cs"/>
              </a:rPr>
              <a:t>muốn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hiển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thị</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cho</a:t>
            </a:r>
            <a:r>
              <a:rPr lang="en-US" sz="900"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Hypelink</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Text to display</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nếu</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cần</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nút</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ScreenTip…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và</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nhập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thông</a:t>
            </a:r>
            <a:r>
              <a:rPr lang="en-US" sz="900" kern="1200" dirty="0" smtClean="0">
                <a:solidFill>
                  <a:schemeClr val="tx1"/>
                </a:solidFill>
                <a:effectLst/>
                <a:latin typeface="+mn-lt"/>
                <a:ea typeface="+mn-ea"/>
                <a:cs typeface="+mn-cs"/>
              </a:rPr>
              <a:t> tin </a:t>
            </a:r>
            <a:r>
              <a:rPr lang="en-US" sz="900" kern="1200" dirty="0" err="1" smtClean="0">
                <a:solidFill>
                  <a:schemeClr val="tx1"/>
                </a:solidFill>
                <a:effectLst/>
                <a:latin typeface="+mn-lt"/>
                <a:ea typeface="+mn-ea"/>
                <a:cs typeface="+mn-cs"/>
              </a:rPr>
              <a:t>hướng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dẫn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nếu</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cần</a:t>
            </a:r>
            <a:r>
              <a:rPr lang="en-US" sz="9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Tạo</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một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Hypelink</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liên</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kết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đến</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một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trang</a:t>
            </a:r>
            <a:r>
              <a:rPr lang="es-MX" sz="900" b="1" kern="1200" dirty="0" smtClean="0">
                <a:solidFill>
                  <a:schemeClr val="tx1"/>
                </a:solidFill>
                <a:effectLst/>
                <a:latin typeface="+mn-lt"/>
                <a:ea typeface="+mn-ea"/>
                <a:cs typeface="+mn-cs"/>
              </a:rPr>
              <a:t> Web:</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Tạo</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một</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Hyperlink</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Dưới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Link to:</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Existing File or Web Page</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nhập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địa</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chỉ</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trang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Web</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Address:</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Browsed Pages</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các</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trang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danh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sách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nút</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Browse the Web</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Look in: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để</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đến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trang</a:t>
            </a:r>
            <a:r>
              <a:rPr lang="en-US" sz="900" kern="1200" dirty="0" smtClean="0">
                <a:solidFill>
                  <a:schemeClr val="tx1"/>
                </a:solidFill>
                <a:effectLst/>
                <a:latin typeface="+mn-lt"/>
                <a:ea typeface="+mn-ea"/>
                <a:cs typeface="+mn-cs"/>
              </a:rPr>
              <a:t> Web</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OK.</a:t>
            </a:r>
            <a:endParaRPr lang="en-US" sz="9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Tạo</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một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Hypelink</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liên</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kết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đến</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một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tập</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tin</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Tạo</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một</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Hyperlink</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Dưới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Link to:</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Existing File or Web Page</a:t>
            </a:r>
            <a:r>
              <a:rPr lang="en-US" sz="900" kern="1200" dirty="0" smtClean="0">
                <a:solidFill>
                  <a:schemeClr val="tx1"/>
                </a:solidFill>
                <a:effectLst/>
                <a:latin typeface="+mn-lt"/>
                <a:ea typeface="+mn-ea"/>
                <a:cs typeface="+mn-cs"/>
              </a:rPr>
              <a:t> </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Current Folder</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tập</a:t>
            </a:r>
            <a:r>
              <a:rPr lang="en-US" sz="900" kern="1200" dirty="0" smtClean="0">
                <a:solidFill>
                  <a:schemeClr val="tx1"/>
                </a:solidFill>
                <a:effectLst/>
                <a:latin typeface="+mn-lt"/>
                <a:ea typeface="+mn-ea"/>
                <a:cs typeface="+mn-cs"/>
              </a:rPr>
              <a:t> tin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danh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sách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Recent Files</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tập</a:t>
            </a:r>
            <a:r>
              <a:rPr lang="en-US" sz="900" kern="1200" dirty="0" smtClean="0">
                <a:solidFill>
                  <a:schemeClr val="tx1"/>
                </a:solidFill>
                <a:effectLst/>
                <a:latin typeface="+mn-lt"/>
                <a:ea typeface="+mn-ea"/>
                <a:cs typeface="+mn-cs"/>
              </a:rPr>
              <a:t> tin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danh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sách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Sử</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dụng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công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cụ</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Look in: </a:t>
            </a:r>
            <a:r>
              <a:rPr lang="en-US" sz="900" kern="1200" dirty="0" err="1" smtClean="0">
                <a:solidFill>
                  <a:schemeClr val="tx1"/>
                </a:solidFill>
                <a:effectLst/>
                <a:latin typeface="+mn-lt"/>
                <a:ea typeface="+mn-ea"/>
                <a:cs typeface="+mn-cs"/>
              </a:rPr>
              <a:t>để</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tìm</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tập</a:t>
            </a:r>
            <a:r>
              <a:rPr lang="en-US" sz="900" kern="1200" dirty="0" smtClean="0">
                <a:solidFill>
                  <a:schemeClr val="tx1"/>
                </a:solidFill>
                <a:effectLst/>
                <a:latin typeface="+mn-lt"/>
                <a:ea typeface="+mn-ea"/>
                <a:cs typeface="+mn-cs"/>
              </a:rPr>
              <a:t> tin </a:t>
            </a:r>
            <a:r>
              <a:rPr lang="en-US" sz="900" kern="1200" dirty="0" err="1" smtClean="0">
                <a:solidFill>
                  <a:schemeClr val="tx1"/>
                </a:solidFill>
                <a:effectLst/>
                <a:latin typeface="+mn-lt"/>
                <a:ea typeface="+mn-ea"/>
                <a:cs typeface="+mn-cs"/>
              </a:rPr>
              <a:t>cần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liên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kết</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đến</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OK</a:t>
            </a:r>
            <a:r>
              <a:rPr lang="en-US" sz="9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n-US"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Tạo</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một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Hypelink</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liên</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kết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đến</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một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nơi</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khác</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trong</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tài</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liệu</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Tạo</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một</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Hyperlink</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Dưới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Link to:</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Palce</a:t>
            </a:r>
            <a:r>
              <a:rPr lang="en-US" sz="900" b="1" kern="1200" dirty="0" smtClean="0">
                <a:solidFill>
                  <a:schemeClr val="tx1"/>
                </a:solidFill>
                <a:effectLst/>
                <a:latin typeface="+mn-lt"/>
                <a:ea typeface="+mn-ea"/>
                <a:cs typeface="+mn-cs"/>
              </a:rPr>
              <a:t> in this document</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mục</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cần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liên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kết</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đến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danh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sách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dưới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Select a place in this document</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OK</a:t>
            </a:r>
            <a:r>
              <a:rPr lang="en-US" sz="9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Tạo</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một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Hypelink</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liên</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kết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đến</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một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tài</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liệu</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mới</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Tạo</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một</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Hyperlink</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Dưới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Link to:</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Create New Document</a:t>
            </a:r>
            <a:endParaRPr lang="en-US" sz="900" kern="1200" dirty="0" smtClean="0">
              <a:solidFill>
                <a:schemeClr val="tx1"/>
              </a:solidFill>
              <a:effectLst/>
              <a:latin typeface="+mn-lt"/>
              <a:ea typeface="+mn-ea"/>
              <a:cs typeface="+mn-cs"/>
            </a:endParaRPr>
          </a:p>
          <a:p>
            <a:pPr marL="857250" lvl="2" indent="-171450">
              <a:buFont typeface="Arial" panose="020B0604020202020204" pitchFamily="34" charset="0"/>
              <a:buChar char="•"/>
            </a:pPr>
            <a:r>
              <a:rPr lang="en-US" sz="900" kern="1200" dirty="0" err="1" smtClean="0">
                <a:solidFill>
                  <a:schemeClr val="tx1"/>
                </a:solidFill>
                <a:effectLst/>
                <a:latin typeface="+mn-lt"/>
                <a:ea typeface="+mn-ea"/>
                <a:cs typeface="+mn-cs"/>
              </a:rPr>
              <a:t>Nhập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tên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tài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liệu</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Name of new document</a:t>
            </a:r>
            <a:r>
              <a:rPr lang="en-US" sz="900" kern="1200" dirty="0" smtClean="0">
                <a:solidFill>
                  <a:schemeClr val="tx1"/>
                </a:solidFill>
                <a:effectLst/>
                <a:latin typeface="+mn-lt"/>
                <a:ea typeface="+mn-ea"/>
                <a:cs typeface="+mn-cs"/>
              </a:rPr>
              <a:t>;</a:t>
            </a:r>
          </a:p>
          <a:p>
            <a:pPr marL="857250" lvl="2"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nút</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Change</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để</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thư</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mục</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chứa</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tập</a:t>
            </a:r>
            <a:r>
              <a:rPr lang="en-US" sz="900" kern="1200" dirty="0" smtClean="0">
                <a:solidFill>
                  <a:schemeClr val="tx1"/>
                </a:solidFill>
                <a:effectLst/>
                <a:latin typeface="+mn-lt"/>
                <a:ea typeface="+mn-ea"/>
                <a:cs typeface="+mn-cs"/>
              </a:rPr>
              <a:t> tin;</a:t>
            </a:r>
          </a:p>
          <a:p>
            <a:pPr marL="857250" lvl="2"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tùy</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dưới</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When to edit</a:t>
            </a:r>
            <a:r>
              <a:rPr lang="en-US" sz="900" kern="1200" dirty="0" smtClean="0">
                <a:solidFill>
                  <a:schemeClr val="tx1"/>
                </a:solidFill>
                <a:effectLst/>
                <a:latin typeface="+mn-lt"/>
                <a:ea typeface="+mn-ea"/>
                <a:cs typeface="+mn-cs"/>
              </a:rPr>
              <a:t>:</a:t>
            </a:r>
          </a:p>
          <a:p>
            <a:pPr marL="1200150" lvl="3" indent="-171450" fontAlgn="base">
              <a:buFont typeface="Arial" panose="020B0604020202020204" pitchFamily="34" charset="0"/>
              <a:buChar char="•"/>
            </a:pPr>
            <a:r>
              <a:rPr lang="en-US" sz="900" u="none" strike="noStrike" kern="1200" dirty="0" err="1" smtClean="0">
                <a:solidFill>
                  <a:schemeClr val="tx1"/>
                </a:solidFill>
                <a:effectLst/>
                <a:latin typeface="+mn-lt"/>
                <a:ea typeface="+mn-ea"/>
                <a:cs typeface="+mn-cs"/>
              </a:rPr>
              <a:t>Chọn</a:t>
            </a:r>
            <a:r>
              <a:rPr lang="en-US" sz="900" u="none" strike="noStrike" kern="1200" dirty="0" smtClean="0">
                <a:solidFill>
                  <a:schemeClr val="tx1"/>
                </a:solidFill>
                <a:effectLst/>
                <a:latin typeface="+mn-lt"/>
                <a:ea typeface="+mn-ea"/>
                <a:cs typeface="+mn-cs"/>
              </a:rPr>
              <a:t> </a:t>
            </a:r>
            <a:r>
              <a:rPr lang="en-US" sz="900" b="1" u="none" strike="noStrike" kern="1200" dirty="0" smtClean="0">
                <a:solidFill>
                  <a:schemeClr val="tx1"/>
                </a:solidFill>
                <a:effectLst/>
                <a:latin typeface="+mn-lt"/>
                <a:ea typeface="+mn-ea"/>
                <a:cs typeface="+mn-cs"/>
              </a:rPr>
              <a:t>Edit the new document later</a:t>
            </a:r>
            <a:r>
              <a:rPr lang="en-US" sz="900" u="none" strike="noStrike" kern="1200" dirty="0" smtClean="0">
                <a:solidFill>
                  <a:schemeClr val="tx1"/>
                </a:solidFill>
                <a:effectLst/>
                <a:latin typeface="+mn-lt"/>
                <a:ea typeface="+mn-ea"/>
                <a:cs typeface="+mn-cs"/>
              </a:rPr>
              <a:t> </a:t>
            </a:r>
            <a:r>
              <a:rPr lang="en-US" sz="900" u="none" strike="noStrike" kern="1200" dirty="0" err="1" smtClean="0">
                <a:solidFill>
                  <a:schemeClr val="tx1"/>
                </a:solidFill>
                <a:effectLst/>
                <a:latin typeface="+mn-lt"/>
                <a:ea typeface="+mn-ea"/>
                <a:cs typeface="+mn-cs"/>
              </a:rPr>
              <a:t>để</a:t>
            </a:r>
            <a:r>
              <a:rPr lang="en-US" sz="900" u="none" strike="noStrike" kern="1200" dirty="0" smtClean="0">
                <a:solidFill>
                  <a:schemeClr val="tx1"/>
                </a:solidFill>
                <a:effectLst/>
                <a:latin typeface="+mn-lt"/>
                <a:ea typeface="+mn-ea"/>
                <a:cs typeface="+mn-cs"/>
              </a:rPr>
              <a:t> </a:t>
            </a:r>
            <a:r>
              <a:rPr lang="en-US" sz="900" u="none" strike="noStrike" kern="1200" dirty="0" err="1" smtClean="0">
                <a:solidFill>
                  <a:schemeClr val="tx1"/>
                </a:solidFill>
                <a:effectLst/>
                <a:latin typeface="+mn-lt"/>
                <a:ea typeface="+mn-ea"/>
                <a:cs typeface="+mn-cs"/>
              </a:rPr>
              <a:t>thêm</a:t>
            </a:r>
            <a:r>
              <a:rPr lang="en-US" sz="900" u="none" strike="noStrike" kern="1200" dirty="0" smtClean="0">
                <a:solidFill>
                  <a:schemeClr val="tx1"/>
                </a:solidFill>
                <a:effectLst/>
                <a:latin typeface="+mn-lt"/>
                <a:ea typeface="+mn-ea"/>
                <a:cs typeface="+mn-cs"/>
              </a:rPr>
              <a:t> </a:t>
            </a:r>
            <a:r>
              <a:rPr lang="en-US" sz="900" u="none" strike="noStrike" kern="1200" dirty="0" err="1" smtClean="0">
                <a:solidFill>
                  <a:schemeClr val="tx1"/>
                </a:solidFill>
                <a:effectLst/>
                <a:latin typeface="+mn-lt"/>
                <a:ea typeface="+mn-ea"/>
                <a:cs typeface="+mn-cs"/>
              </a:rPr>
              <a:t>nội</a:t>
            </a:r>
            <a:r>
              <a:rPr lang="en-US" sz="900" u="none" strike="noStrike" kern="1200" dirty="0" smtClean="0">
                <a:solidFill>
                  <a:schemeClr val="tx1"/>
                </a:solidFill>
                <a:effectLst/>
                <a:latin typeface="+mn-lt"/>
                <a:ea typeface="+mn-ea"/>
                <a:cs typeface="+mn-cs"/>
              </a:rPr>
              <a:t> dung </a:t>
            </a:r>
            <a:r>
              <a:rPr lang="en-US" sz="900" b="1" u="none" strike="noStrike" kern="1200" dirty="0" smtClean="0">
                <a:solidFill>
                  <a:schemeClr val="tx1"/>
                </a:solidFill>
                <a:effectLst/>
                <a:latin typeface="+mn-lt"/>
                <a:ea typeface="+mn-ea"/>
                <a:cs typeface="+mn-cs"/>
              </a:rPr>
              <a:t>document</a:t>
            </a:r>
            <a:r>
              <a:rPr lang="en-US" sz="900" u="none" strike="noStrike" kern="1200" dirty="0" smtClean="0">
                <a:solidFill>
                  <a:schemeClr val="tx1"/>
                </a:solidFill>
                <a:effectLst/>
                <a:latin typeface="+mn-lt"/>
                <a:ea typeface="+mn-ea"/>
                <a:cs typeface="+mn-cs"/>
              </a:rPr>
              <a:t> </a:t>
            </a:r>
            <a:r>
              <a:rPr lang="en-US" sz="900" u="none" strike="noStrike" kern="1200" dirty="0" err="1" smtClean="0">
                <a:solidFill>
                  <a:schemeClr val="tx1"/>
                </a:solidFill>
                <a:effectLst/>
                <a:latin typeface="+mn-lt"/>
                <a:ea typeface="+mn-ea"/>
                <a:cs typeface="+mn-cs"/>
              </a:rPr>
              <a:t>sau</a:t>
            </a:r>
            <a:r>
              <a:rPr lang="en-US" sz="900" u="none" strike="noStrike" kern="1200" dirty="0" smtClean="0">
                <a:solidFill>
                  <a:schemeClr val="tx1"/>
                </a:solidFill>
                <a:effectLst/>
                <a:latin typeface="+mn-lt"/>
                <a:ea typeface="+mn-ea"/>
                <a:cs typeface="+mn-cs"/>
              </a:rPr>
              <a:t> </a:t>
            </a:r>
            <a:r>
              <a:rPr lang="en-US" sz="900" u="none" strike="noStrike" kern="1200" dirty="0" err="1" smtClean="0">
                <a:solidFill>
                  <a:schemeClr val="tx1"/>
                </a:solidFill>
                <a:effectLst/>
                <a:latin typeface="+mn-lt"/>
                <a:ea typeface="+mn-ea"/>
                <a:cs typeface="+mn-cs"/>
              </a:rPr>
              <a:t>này</a:t>
            </a:r>
            <a:r>
              <a:rPr lang="en-US" sz="900" u="none" strike="noStrike" kern="1200" dirty="0" smtClean="0">
                <a:solidFill>
                  <a:schemeClr val="tx1"/>
                </a:solidFill>
                <a:effectLst/>
                <a:latin typeface="+mn-lt"/>
                <a:ea typeface="+mn-ea"/>
                <a:cs typeface="+mn-cs"/>
              </a:rPr>
              <a:t> </a:t>
            </a:r>
            <a:r>
              <a:rPr lang="en-US" sz="900" u="none" strike="noStrike" kern="1200" dirty="0" err="1" smtClean="0">
                <a:solidFill>
                  <a:schemeClr val="tx1"/>
                </a:solidFill>
                <a:effectLst/>
                <a:latin typeface="+mn-lt"/>
                <a:ea typeface="+mn-ea"/>
                <a:cs typeface="+mn-cs"/>
              </a:rPr>
              <a:t>hoặc</a:t>
            </a:r>
            <a:r>
              <a:rPr lang="en-US" sz="900" u="none" strike="noStrike" kern="1200" dirty="0" smtClean="0">
                <a:solidFill>
                  <a:schemeClr val="tx1"/>
                </a:solidFill>
                <a:effectLst/>
                <a:latin typeface="+mn-lt"/>
                <a:ea typeface="+mn-ea"/>
                <a:cs typeface="+mn-cs"/>
              </a:rPr>
              <a:t>;</a:t>
            </a:r>
          </a:p>
          <a:p>
            <a:pPr marL="1200150" lvl="3" indent="-171450" fontAlgn="base">
              <a:buFont typeface="Arial" panose="020B0604020202020204" pitchFamily="34" charset="0"/>
              <a:buChar char="•"/>
            </a:pPr>
            <a:r>
              <a:rPr lang="en-US" sz="900" u="none" strike="noStrike" kern="1200" dirty="0" err="1" smtClean="0">
                <a:solidFill>
                  <a:schemeClr val="tx1"/>
                </a:solidFill>
                <a:effectLst/>
                <a:latin typeface="+mn-lt"/>
                <a:ea typeface="+mn-ea"/>
                <a:cs typeface="+mn-cs"/>
              </a:rPr>
              <a:t>Chọn</a:t>
            </a:r>
            <a:r>
              <a:rPr lang="en-US" sz="900" u="none" strike="noStrike" kern="1200" dirty="0" smtClean="0">
                <a:solidFill>
                  <a:schemeClr val="tx1"/>
                </a:solidFill>
                <a:effectLst/>
                <a:latin typeface="+mn-lt"/>
                <a:ea typeface="+mn-ea"/>
                <a:cs typeface="+mn-cs"/>
              </a:rPr>
              <a:t>  </a:t>
            </a:r>
            <a:r>
              <a:rPr lang="en-US" sz="900" b="1" u="none" strike="noStrike" kern="1200" dirty="0" smtClean="0">
                <a:solidFill>
                  <a:schemeClr val="tx1"/>
                </a:solidFill>
                <a:effectLst/>
                <a:latin typeface="+mn-lt"/>
                <a:ea typeface="+mn-ea"/>
                <a:cs typeface="+mn-cs"/>
              </a:rPr>
              <a:t>Edit the new document now</a:t>
            </a:r>
            <a:r>
              <a:rPr lang="en-US" sz="900" u="none" strike="noStrike" kern="1200" dirty="0" smtClean="0">
                <a:solidFill>
                  <a:schemeClr val="tx1"/>
                </a:solidFill>
                <a:effectLst/>
                <a:latin typeface="+mn-lt"/>
                <a:ea typeface="+mn-ea"/>
                <a:cs typeface="+mn-cs"/>
              </a:rPr>
              <a:t> </a:t>
            </a:r>
            <a:r>
              <a:rPr lang="en-US" sz="900" u="none" strike="noStrike" kern="1200" dirty="0" err="1" smtClean="0">
                <a:solidFill>
                  <a:schemeClr val="tx1"/>
                </a:solidFill>
                <a:effectLst/>
                <a:latin typeface="+mn-lt"/>
                <a:ea typeface="+mn-ea"/>
                <a:cs typeface="+mn-cs"/>
              </a:rPr>
              <a:t>để</a:t>
            </a:r>
            <a:r>
              <a:rPr lang="en-US" sz="900" u="none" strike="noStrike" kern="1200" dirty="0" smtClean="0">
                <a:solidFill>
                  <a:schemeClr val="tx1"/>
                </a:solidFill>
                <a:effectLst/>
                <a:latin typeface="+mn-lt"/>
                <a:ea typeface="+mn-ea"/>
                <a:cs typeface="+mn-cs"/>
              </a:rPr>
              <a:t> </a:t>
            </a:r>
            <a:r>
              <a:rPr lang="en-US" sz="900" u="none" strike="noStrike" kern="1200" dirty="0" err="1" smtClean="0">
                <a:solidFill>
                  <a:schemeClr val="tx1"/>
                </a:solidFill>
                <a:effectLst/>
                <a:latin typeface="+mn-lt"/>
                <a:ea typeface="+mn-ea"/>
                <a:cs typeface="+mn-cs"/>
              </a:rPr>
              <a:t>thêm</a:t>
            </a:r>
            <a:r>
              <a:rPr lang="en-US" sz="900" u="none" strike="noStrike" kern="1200" dirty="0" smtClean="0">
                <a:solidFill>
                  <a:schemeClr val="tx1"/>
                </a:solidFill>
                <a:effectLst/>
                <a:latin typeface="+mn-lt"/>
                <a:ea typeface="+mn-ea"/>
                <a:cs typeface="+mn-cs"/>
              </a:rPr>
              <a:t> </a:t>
            </a:r>
            <a:r>
              <a:rPr lang="en-US" sz="900" u="none" strike="noStrike" kern="1200" dirty="0" err="1" smtClean="0">
                <a:solidFill>
                  <a:schemeClr val="tx1"/>
                </a:solidFill>
                <a:effectLst/>
                <a:latin typeface="+mn-lt"/>
                <a:ea typeface="+mn-ea"/>
                <a:cs typeface="+mn-cs"/>
              </a:rPr>
              <a:t>nội</a:t>
            </a:r>
            <a:r>
              <a:rPr lang="en-US" sz="900" u="none" strike="noStrike" kern="1200" dirty="0" smtClean="0">
                <a:solidFill>
                  <a:schemeClr val="tx1"/>
                </a:solidFill>
                <a:effectLst/>
                <a:latin typeface="+mn-lt"/>
                <a:ea typeface="+mn-ea"/>
                <a:cs typeface="+mn-cs"/>
              </a:rPr>
              <a:t> dung document;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OK</a:t>
            </a:r>
            <a:r>
              <a:rPr lang="en-US" sz="9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Tạo</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một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Hypelink</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liên</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kết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đến</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một</a:t>
            </a:r>
            <a:r>
              <a:rPr lang="es-MX" sz="900" b="1" kern="1200" dirty="0" smtClean="0">
                <a:solidFill>
                  <a:schemeClr val="tx1"/>
                </a:solidFill>
                <a:effectLst/>
                <a:latin typeface="+mn-lt"/>
                <a:ea typeface="+mn-ea"/>
                <a:cs typeface="+mn-cs"/>
              </a:rPr>
              <a:t> Email </a:t>
            </a:r>
            <a:r>
              <a:rPr lang="es-MX" sz="900" b="1" kern="1200" dirty="0" err="1" smtClean="0">
                <a:solidFill>
                  <a:schemeClr val="tx1"/>
                </a:solidFill>
                <a:effectLst/>
                <a:latin typeface="+mn-lt"/>
                <a:ea typeface="+mn-ea"/>
                <a:cs typeface="+mn-cs"/>
              </a:rPr>
              <a:t>mới</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trống</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Tạo</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một</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Hyperlink</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Dưới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Link to:</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E-mail Address:</a:t>
            </a:r>
            <a:endParaRPr lang="en-US" sz="900" kern="1200" dirty="0" smtClean="0">
              <a:solidFill>
                <a:schemeClr val="tx1"/>
              </a:solidFill>
              <a:effectLst/>
              <a:latin typeface="+mn-lt"/>
              <a:ea typeface="+mn-ea"/>
              <a:cs typeface="+mn-cs"/>
            </a:endParaRPr>
          </a:p>
          <a:p>
            <a:pPr marL="857250" lvl="2" indent="-171450">
              <a:buFont typeface="Arial" panose="020B0604020202020204" pitchFamily="34" charset="0"/>
              <a:buChar char="•"/>
            </a:pPr>
            <a:r>
              <a:rPr lang="en-US" sz="900" kern="1200" dirty="0" err="1" smtClean="0">
                <a:solidFill>
                  <a:schemeClr val="tx1"/>
                </a:solidFill>
                <a:effectLst/>
                <a:latin typeface="+mn-lt"/>
                <a:ea typeface="+mn-ea"/>
                <a:cs typeface="+mn-cs"/>
              </a:rPr>
              <a:t>Nhập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địa</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chỉ</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Email</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E-mail address</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địa</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chỉ</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Email</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danh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sách</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dưới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Recently used e-mail addresses</a:t>
            </a:r>
            <a:r>
              <a:rPr lang="en-US" sz="900" kern="1200" dirty="0" smtClean="0">
                <a:solidFill>
                  <a:schemeClr val="tx1"/>
                </a:solidFill>
                <a:effectLst/>
                <a:latin typeface="+mn-lt"/>
                <a:ea typeface="+mn-ea"/>
                <a:cs typeface="+mn-cs"/>
              </a:rPr>
              <a:t>;</a:t>
            </a:r>
          </a:p>
          <a:p>
            <a:pPr marL="857250" lvl="2" indent="-171450">
              <a:buFont typeface="Arial" panose="020B0604020202020204" pitchFamily="34" charset="0"/>
              <a:buChar char="•"/>
            </a:pPr>
            <a:r>
              <a:rPr lang="en-US" sz="900" kern="1200" dirty="0" err="1" smtClean="0">
                <a:solidFill>
                  <a:schemeClr val="tx1"/>
                </a:solidFill>
                <a:effectLst/>
                <a:latin typeface="+mn-lt"/>
                <a:ea typeface="+mn-ea"/>
                <a:cs typeface="+mn-cs"/>
              </a:rPr>
              <a:t>Nhập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chủ</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để</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Email</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vùng</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Subject</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OK</a:t>
            </a:r>
            <a:r>
              <a:rPr lang="en-US" sz="9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Hiệu</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chỉnh</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một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Hyperlink</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s-MX" sz="900" kern="1200" dirty="0" err="1" smtClean="0">
                <a:solidFill>
                  <a:schemeClr val="tx1"/>
                </a:solidFill>
                <a:effectLst/>
                <a:latin typeface="+mn-lt"/>
                <a:ea typeface="+mn-ea"/>
                <a:cs typeface="+mn-cs"/>
              </a:rPr>
              <a:t>Nhấp</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chuột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phải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vào</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Hypelink</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chọn</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Edit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Hyperlink</a:t>
            </a:r>
            <a:r>
              <a:rPr lang="es-MX" sz="900" b="1" kern="1200" dirty="0" smtClean="0">
                <a:solidFill>
                  <a:schemeClr val="tx1"/>
                </a:solidFill>
                <a:effectLst/>
                <a:latin typeface="+mn-lt"/>
                <a:ea typeface="+mn-ea"/>
                <a:cs typeface="+mn-cs"/>
              </a:rPr>
              <a: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trong</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trình</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đơn</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ngữ</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cảnh</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hiệu</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chỉnh</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Hyperlink</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 </a:t>
            </a:r>
            <a:r>
              <a:rPr lang="es-MX" sz="900" b="1" kern="1200" dirty="0" smtClean="0">
                <a:solidFill>
                  <a:schemeClr val="tx1"/>
                </a:solidFill>
                <a:effectLst/>
                <a:latin typeface="+mn-lt"/>
                <a:ea typeface="+mn-ea"/>
                <a:cs typeface="+mn-cs"/>
              </a:rPr>
              <a:t>OK</a:t>
            </a:r>
            <a:r>
              <a:rPr lang="es-MX" sz="900" kern="1200" dirty="0" smtClean="0">
                <a:solidFill>
                  <a:schemeClr val="tx1"/>
                </a:solidFill>
                <a:effectLst/>
                <a:latin typeface="+mn-lt"/>
                <a:ea typeface="+mn-ea"/>
                <a:cs typeface="+mn-cs"/>
              </a:rPr>
              <a:t>;</a:t>
            </a:r>
            <a:endParaRPr lang="en-US" sz="9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Xóa</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một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Hyperlink</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chuột</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phải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vào</a:t>
            </a:r>
            <a:r>
              <a:rPr lang="en-US" sz="900"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Hypelink</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Remove Hyperlink</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chuột</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phải</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vào</a:t>
            </a:r>
            <a:r>
              <a:rPr lang="en-US" sz="900"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Hypelink</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Edit Hyperlink…</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trong</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hộp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thoại</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Edit </a:t>
            </a:r>
            <a:r>
              <a:rPr lang="en-US" sz="900" b="1" kern="1200" dirty="0" err="1" smtClean="0">
                <a:solidFill>
                  <a:schemeClr val="tx1"/>
                </a:solidFill>
                <a:effectLst/>
                <a:latin typeface="+mn-lt"/>
                <a:ea typeface="+mn-ea"/>
                <a:cs typeface="+mn-cs"/>
              </a:rPr>
              <a:t>Hypelink</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Remove Link</a:t>
            </a:r>
            <a:r>
              <a:rPr lang="en-US" sz="900" kern="1200" dirty="0" smtClean="0">
                <a:solidFill>
                  <a:schemeClr val="tx1"/>
                </a:solidFill>
                <a:effectLst/>
                <a:latin typeface="+mn-lt"/>
                <a:ea typeface="+mn-ea"/>
                <a:cs typeface="+mn-cs"/>
              </a:rPr>
              <a:t> -&gt; </a:t>
            </a:r>
            <a:r>
              <a:rPr lang="en-US" sz="900" b="1" kern="1200" dirty="0" smtClean="0">
                <a:solidFill>
                  <a:schemeClr val="tx1"/>
                </a:solidFill>
                <a:effectLst/>
                <a:latin typeface="+mn-lt"/>
                <a:ea typeface="+mn-ea"/>
                <a:cs typeface="+mn-cs"/>
              </a:rPr>
              <a:t>OK</a:t>
            </a:r>
            <a:r>
              <a:rPr lang="en-US" sz="900" kern="1200" dirty="0" smtClean="0">
                <a:solidFill>
                  <a:schemeClr val="tx1"/>
                </a:solidFill>
                <a:effectLst/>
                <a:latin typeface="+mn-lt"/>
                <a:ea typeface="+mn-ea"/>
                <a:cs typeface="+mn-cs"/>
              </a:rPr>
              <a:t>.</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AF44F5F5-A8AA-4BC1-84A0-54BF991CD31D}" type="slidenum">
              <a:rPr lang="en-US" smtClean="0"/>
              <a:t>16</a:t>
            </a:fld>
            <a:endParaRPr lang="en-US"/>
          </a:p>
        </p:txBody>
      </p:sp>
    </p:spTree>
    <p:extLst>
      <p:ext uri="{BB962C8B-B14F-4D97-AF65-F5344CB8AC3E}">
        <p14:creationId xmlns:p14="http://schemas.microsoft.com/office/powerpoint/2010/main" val="210568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kern="1200" dirty="0" smtClean="0">
                <a:solidFill>
                  <a:schemeClr val="tx1"/>
                </a:solidFill>
                <a:effectLst/>
                <a:latin typeface="+mn-lt"/>
                <a:ea typeface="+mn-ea"/>
                <a:cs typeface="+mn-cs"/>
              </a:rPr>
              <a:t>Thao </a:t>
            </a:r>
            <a:r>
              <a:rPr lang="en-US" sz="900" b="1" kern="1200" dirty="0" err="1" smtClean="0">
                <a:solidFill>
                  <a:schemeClr val="tx1"/>
                </a:solidFill>
                <a:effectLst/>
                <a:latin typeface="+mn-lt"/>
                <a:ea typeface="+mn-ea"/>
                <a:cs typeface="+mn-cs"/>
              </a:rPr>
              <a:t>tác</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trên</a:t>
            </a:r>
            <a:r>
              <a:rPr lang="en-US" sz="900" b="1" kern="1200" dirty="0" smtClean="0">
                <a:solidFill>
                  <a:schemeClr val="tx1"/>
                </a:solidFill>
                <a:effectLst/>
                <a:latin typeface="+mn-lt"/>
                <a:ea typeface="+mn-ea"/>
                <a:cs typeface="+mn-cs"/>
              </a:rPr>
              <a:t> Bookmark</a:t>
            </a: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Tạo</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một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Bookmark</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s-MX" sz="900" kern="1200" dirty="0" err="1" smtClean="0">
                <a:solidFill>
                  <a:schemeClr val="tx1"/>
                </a:solidFill>
                <a:effectLst/>
                <a:latin typeface="+mn-lt"/>
                <a:ea typeface="+mn-ea"/>
                <a:cs typeface="+mn-cs"/>
              </a:rPr>
              <a:t>Định</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vị</a:t>
            </a:r>
            <a:r>
              <a:rPr lang="es-MX" sz="900" kern="1200" dirty="0" smtClean="0">
                <a:solidFill>
                  <a:schemeClr val="tx1"/>
                </a:solidFill>
                <a:effectLst/>
                <a:latin typeface="+mn-lt"/>
                <a:ea typeface="+mn-ea"/>
                <a:cs typeface="+mn-cs"/>
              </a:rPr>
              <a:t> con </a:t>
            </a:r>
            <a:r>
              <a:rPr lang="es-MX" sz="900" kern="1200" dirty="0" err="1" smtClean="0">
                <a:solidFill>
                  <a:schemeClr val="tx1"/>
                </a:solidFill>
                <a:effectLst/>
                <a:latin typeface="+mn-lt"/>
                <a:ea typeface="+mn-ea"/>
                <a:cs typeface="+mn-cs"/>
              </a:rPr>
              <a:t>trỏ</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nơi</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bạn</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cần</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tạo</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Bookmark</a:t>
            </a:r>
            <a:r>
              <a:rPr lang="es-MX" sz="900" kern="1200" dirty="0" smtClean="0">
                <a:solidFill>
                  <a:schemeClr val="tx1"/>
                </a:solidFill>
                <a:effectLst/>
                <a:latin typeface="+mn-lt"/>
                <a:ea typeface="+mn-ea"/>
                <a:cs typeface="+mn-cs"/>
              </a:rPr>
              <a:t>;</a:t>
            </a:r>
            <a:endParaRPr lang="en-US" sz="900"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s-MX" sz="900" kern="1200" dirty="0" err="1" smtClean="0">
                <a:solidFill>
                  <a:schemeClr val="tx1"/>
                </a:solidFill>
                <a:effectLst/>
                <a:latin typeface="+mn-lt"/>
                <a:ea typeface="+mn-ea"/>
                <a:cs typeface="+mn-cs"/>
              </a:rPr>
              <a:t>Trên</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thẻ</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Insert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nhóm</a:t>
            </a:r>
            <a:r>
              <a:rPr lang="es-MX" sz="900" kern="1200" dirty="0" smtClean="0">
                <a:solidFill>
                  <a:schemeClr val="tx1"/>
                </a:solidFill>
                <a:effectLst/>
                <a:latin typeface="+mn-lt"/>
                <a:ea typeface="+mn-ea"/>
                <a:cs typeface="+mn-cs"/>
              </a:rPr>
              <a:t> </a:t>
            </a:r>
            <a:r>
              <a:rPr lang="es-MX" sz="900" b="1" kern="1200" dirty="0" smtClean="0">
                <a:solidFill>
                  <a:schemeClr val="tx1"/>
                </a:solidFill>
                <a:effectLst/>
                <a:latin typeface="+mn-lt"/>
                <a:ea typeface="+mn-ea"/>
                <a:cs typeface="+mn-cs"/>
              </a:rPr>
              <a:t>Links</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nhấp</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chọn</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Bookmark</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 -&gt;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nhập</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tên</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Bookmark</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trong</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vùng</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Bookmark</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name</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nhấp</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chọn</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Add</a:t>
            </a:r>
            <a:r>
              <a:rPr lang="es-MX" sz="900" kern="1200" dirty="0" smtClean="0">
                <a:solidFill>
                  <a:schemeClr val="tx1"/>
                </a:solidFill>
                <a:effectLst/>
                <a:latin typeface="+mn-lt"/>
                <a:ea typeface="+mn-ea"/>
                <a:cs typeface="+mn-cs"/>
              </a:rPr>
              <a:t>;</a:t>
            </a:r>
            <a:endParaRPr lang="en-US" sz="9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s-MX" sz="900" b="1" kern="1200" dirty="0" err="1" smtClean="0">
                <a:solidFill>
                  <a:schemeClr val="tx1"/>
                </a:solidFill>
                <a:effectLst/>
                <a:latin typeface="+mn-lt"/>
                <a:ea typeface="+mn-ea"/>
                <a:cs typeface="+mn-cs"/>
              </a:rPr>
              <a:t>Xóa</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một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Bookmark</a:t>
            </a:r>
            <a:r>
              <a:rPr lang="es-MX" sz="900" b="1" kern="1200" dirty="0" smtClean="0">
                <a:solidFill>
                  <a:schemeClr val="tx1"/>
                </a:solidFill>
                <a:effectLst/>
                <a:latin typeface="+mn-lt"/>
                <a:ea typeface="+mn-ea"/>
                <a:cs typeface="+mn-cs"/>
              </a:rPr>
              <a:t>:</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s-MX" sz="900" kern="1200" dirty="0" err="1" smtClean="0">
                <a:solidFill>
                  <a:schemeClr val="tx1"/>
                </a:solidFill>
                <a:effectLst/>
                <a:latin typeface="+mn-lt"/>
                <a:ea typeface="+mn-ea"/>
                <a:cs typeface="+mn-cs"/>
              </a:rPr>
              <a:t>Trên</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thẻ</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Insert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nhóm</a:t>
            </a:r>
            <a:r>
              <a:rPr lang="es-MX" sz="900" kern="1200" dirty="0" smtClean="0">
                <a:solidFill>
                  <a:schemeClr val="tx1"/>
                </a:solidFill>
                <a:effectLst/>
                <a:latin typeface="+mn-lt"/>
                <a:ea typeface="+mn-ea"/>
                <a:cs typeface="+mn-cs"/>
              </a:rPr>
              <a:t> </a:t>
            </a:r>
            <a:r>
              <a:rPr lang="es-MX" sz="900" b="1" kern="1200" dirty="0" smtClean="0">
                <a:solidFill>
                  <a:schemeClr val="tx1"/>
                </a:solidFill>
                <a:effectLst/>
                <a:latin typeface="+mn-lt"/>
                <a:ea typeface="+mn-ea"/>
                <a:cs typeface="+mn-cs"/>
              </a:rPr>
              <a:t>Links</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nhấp</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chọn</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Bookmark</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chọn</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Bookmark</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cần</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xóa</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trong</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danh</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sách</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nhấp</a:t>
            </a:r>
            <a:r>
              <a:rPr lang="es-MX" sz="900" kern="1200" dirty="0" smtClean="0">
                <a:solidFill>
                  <a:schemeClr val="tx1"/>
                </a:solidFill>
                <a:effectLst/>
                <a:latin typeface="+mn-lt"/>
                <a:ea typeface="+mn-ea"/>
                <a:cs typeface="+mn-cs"/>
              </a:rPr>
              <a:t> </a:t>
            </a:r>
            <a:r>
              <a:rPr lang="es-MX" sz="900" kern="1200" dirty="0" err="1" smtClean="0">
                <a:solidFill>
                  <a:schemeClr val="tx1"/>
                </a:solidFill>
                <a:effectLst/>
                <a:latin typeface="+mn-lt"/>
                <a:ea typeface="+mn-ea"/>
                <a:cs typeface="+mn-cs"/>
              </a:rPr>
              <a:t>chọn</a:t>
            </a:r>
            <a:r>
              <a:rPr lang="es-MX" sz="900"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Delete</a:t>
            </a:r>
            <a:r>
              <a:rPr lang="es-MX" sz="900" kern="1200" dirty="0" smtClean="0">
                <a:solidFill>
                  <a:schemeClr val="tx1"/>
                </a:solidFill>
                <a:effectLst/>
                <a:latin typeface="+mn-lt"/>
                <a:ea typeface="+mn-ea"/>
                <a:cs typeface="+mn-cs"/>
              </a:rPr>
              <a:t> </a:t>
            </a:r>
            <a:r>
              <a:rPr lang="en-US" sz="900" kern="1200" dirty="0" smtClean="0">
                <a:solidFill>
                  <a:schemeClr val="tx1"/>
                </a:solidFill>
                <a:effectLst/>
                <a:latin typeface="+mn-lt"/>
                <a:ea typeface="+mn-ea"/>
                <a:cs typeface="+mn-cs"/>
              </a:rPr>
              <a:t>-&gt; </a:t>
            </a:r>
            <a:r>
              <a:rPr lang="es-MX" sz="900" b="1" kern="1200" dirty="0" err="1" smtClean="0">
                <a:solidFill>
                  <a:schemeClr val="tx1"/>
                </a:solidFill>
                <a:effectLst/>
                <a:latin typeface="+mn-lt"/>
                <a:ea typeface="+mn-ea"/>
                <a:cs typeface="+mn-cs"/>
              </a:rPr>
              <a:t>Close</a:t>
            </a:r>
            <a:r>
              <a:rPr lang="es-MX" sz="900" kern="1200" dirty="0" smtClean="0">
                <a:solidFill>
                  <a:schemeClr val="tx1"/>
                </a:solidFill>
                <a:effectLst/>
                <a:latin typeface="+mn-lt"/>
                <a:ea typeface="+mn-ea"/>
                <a:cs typeface="+mn-cs"/>
              </a:rPr>
              <a:t>.</a:t>
            </a:r>
            <a:endParaRPr lang="en-US" sz="900" kern="1200" dirty="0" smtClean="0">
              <a:solidFill>
                <a:schemeClr val="tx1"/>
              </a:solidFill>
              <a:effectLst/>
              <a:latin typeface="+mn-lt"/>
              <a:ea typeface="+mn-ea"/>
              <a:cs typeface="+mn-cs"/>
            </a:endParaRPr>
          </a:p>
          <a:p>
            <a:pPr marL="514350" lvl="1"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AF44F5F5-A8AA-4BC1-84A0-54BF991CD31D}" type="slidenum">
              <a:rPr lang="en-US" smtClean="0"/>
              <a:t>17</a:t>
            </a:fld>
            <a:endParaRPr lang="en-US"/>
          </a:p>
        </p:txBody>
      </p:sp>
    </p:spTree>
    <p:extLst>
      <p:ext uri="{BB962C8B-B14F-4D97-AF65-F5344CB8AC3E}">
        <p14:creationId xmlns:p14="http://schemas.microsoft.com/office/powerpoint/2010/main" val="258617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F44F5F5-A8AA-4BC1-84A0-54BF991CD31D}" type="slidenum">
              <a:rPr lang="en-US" smtClean="0"/>
              <a:t>18</a:t>
            </a:fld>
            <a:endParaRPr lang="en-US"/>
          </a:p>
        </p:txBody>
      </p:sp>
    </p:spTree>
    <p:extLst>
      <p:ext uri="{BB962C8B-B14F-4D97-AF65-F5344CB8AC3E}">
        <p14:creationId xmlns:p14="http://schemas.microsoft.com/office/powerpoint/2010/main" val="919089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F44F5F5-A8AA-4BC1-84A0-54BF991CD31D}" type="slidenum">
              <a:rPr lang="en-US" smtClean="0"/>
              <a:t>19</a:t>
            </a:fld>
            <a:endParaRPr lang="en-US"/>
          </a:p>
        </p:txBody>
      </p:sp>
    </p:spTree>
    <p:extLst>
      <p:ext uri="{BB962C8B-B14F-4D97-AF65-F5344CB8AC3E}">
        <p14:creationId xmlns:p14="http://schemas.microsoft.com/office/powerpoint/2010/main" val="20135153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F44F5F5-A8AA-4BC1-84A0-54BF991CD31D}" type="slidenum">
              <a:rPr lang="en-US" smtClean="0"/>
              <a:t>20</a:t>
            </a:fld>
            <a:endParaRPr lang="en-US"/>
          </a:p>
        </p:txBody>
      </p:sp>
    </p:spTree>
    <p:extLst>
      <p:ext uri="{BB962C8B-B14F-4D97-AF65-F5344CB8AC3E}">
        <p14:creationId xmlns:p14="http://schemas.microsoft.com/office/powerpoint/2010/main" val="2232531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kern="1200" dirty="0" err="1" smtClean="0">
                <a:solidFill>
                  <a:schemeClr val="tx1"/>
                </a:solidFill>
                <a:effectLst/>
                <a:latin typeface="+mn-lt"/>
                <a:ea typeface="+mn-ea"/>
                <a:cs typeface="+mn-cs"/>
              </a:rPr>
              <a:t>Các</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thao</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tác</a:t>
            </a:r>
            <a:r>
              <a:rPr lang="en-US" sz="900" b="1" kern="1200" dirty="0" smtClean="0">
                <a:solidFill>
                  <a:schemeClr val="tx1"/>
                </a:solidFill>
                <a:effectLst/>
                <a:latin typeface="+mn-lt"/>
                <a:ea typeface="+mn-ea"/>
                <a:cs typeface="+mn-cs"/>
              </a:rPr>
              <a:t> in </a:t>
            </a:r>
            <a:r>
              <a:rPr lang="en-US" sz="900" b="1" kern="1200" dirty="0" err="1" smtClean="0">
                <a:solidFill>
                  <a:schemeClr val="tx1"/>
                </a:solidFill>
                <a:effectLst/>
                <a:latin typeface="+mn-lt"/>
                <a:ea typeface="+mn-ea"/>
                <a:cs typeface="+mn-cs"/>
              </a:rPr>
              <a:t>tài</a:t>
            </a:r>
            <a:r>
              <a:rPr lang="en-US" sz="900" b="1" kern="1200" dirty="0" smtClean="0">
                <a:solidFill>
                  <a:schemeClr val="tx1"/>
                </a:solidFill>
                <a:effectLst/>
                <a:latin typeface="+mn-lt"/>
                <a:ea typeface="+mn-ea"/>
                <a:cs typeface="+mn-cs"/>
              </a:rPr>
              <a:t> </a:t>
            </a:r>
            <a:r>
              <a:rPr lang="en-US" sz="900" b="1" kern="1200" dirty="0" err="1" smtClean="0">
                <a:solidFill>
                  <a:schemeClr val="tx1"/>
                </a:solidFill>
                <a:effectLst/>
                <a:latin typeface="+mn-lt"/>
                <a:ea typeface="+mn-ea"/>
                <a:cs typeface="+mn-cs"/>
              </a:rPr>
              <a:t>liệu</a:t>
            </a:r>
            <a:endParaRPr lang="en-US" sz="900" b="1"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s-MX" sz="900" b="1" kern="1200" dirty="0" smtClean="0">
                <a:solidFill>
                  <a:schemeClr val="tx1"/>
                </a:solidFill>
                <a:effectLst/>
                <a:latin typeface="+mn-lt"/>
                <a:ea typeface="+mn-ea"/>
                <a:cs typeface="+mn-cs"/>
              </a:rPr>
              <a:t>Thao </a:t>
            </a:r>
            <a:r>
              <a:rPr lang="es-MX" sz="900" b="1" kern="1200" dirty="0" err="1" smtClean="0">
                <a:solidFill>
                  <a:schemeClr val="tx1"/>
                </a:solidFill>
                <a:effectLst/>
                <a:latin typeface="+mn-lt"/>
                <a:ea typeface="+mn-ea"/>
                <a:cs typeface="+mn-cs"/>
              </a:rPr>
              <a:t>tác</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thiết</a:t>
            </a:r>
            <a:r>
              <a:rPr lang="es-MX" sz="900" b="1" kern="1200" dirty="0" smtClean="0">
                <a:solidFill>
                  <a:schemeClr val="tx1"/>
                </a:solidFill>
                <a:effectLst/>
                <a:latin typeface="+mn-lt"/>
                <a:ea typeface="+mn-ea"/>
                <a:cs typeface="+mn-cs"/>
              </a:rPr>
              <a:t> </a:t>
            </a:r>
            <a:r>
              <a:rPr lang="es-MX" sz="900" b="1" kern="1200" dirty="0" err="1" smtClean="0">
                <a:solidFill>
                  <a:schemeClr val="tx1"/>
                </a:solidFill>
                <a:effectLst/>
                <a:latin typeface="+mn-lt"/>
                <a:ea typeface="+mn-ea"/>
                <a:cs typeface="+mn-cs"/>
              </a:rPr>
              <a:t>lập</a:t>
            </a:r>
            <a:r>
              <a:rPr lang="es-MX" sz="900" b="1" kern="1200" dirty="0" smtClean="0">
                <a:solidFill>
                  <a:schemeClr val="tx1"/>
                </a:solidFill>
                <a:effectLst/>
                <a:latin typeface="+mn-lt"/>
                <a:ea typeface="+mn-ea"/>
                <a:cs typeface="+mn-cs"/>
              </a:rPr>
              <a:t> in:</a:t>
            </a:r>
            <a:endParaRPr lang="en-US" sz="900" b="1" kern="1200" dirty="0" smtClean="0">
              <a:solidFill>
                <a:schemeClr val="tx1"/>
              </a:solidFill>
              <a:effectLst/>
              <a:latin typeface="+mn-lt"/>
              <a:ea typeface="+mn-ea"/>
              <a:cs typeface="+mn-cs"/>
            </a:endParaRP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thẻ</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File</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nhấp</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Print</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hoặc</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r>
              <a:rPr lang="en-US" sz="900" kern="1200" dirty="0" err="1" smtClean="0">
                <a:solidFill>
                  <a:schemeClr val="tx1"/>
                </a:solidFill>
                <a:effectLst/>
                <a:latin typeface="+mn-lt"/>
                <a:ea typeface="+mn-ea"/>
                <a:cs typeface="+mn-cs"/>
              </a:rPr>
              <a:t>Nhấn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phím</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Ctrl + P</a:t>
            </a:r>
            <a:endParaRPr lang="en-US" sz="900" kern="1200" dirty="0" smtClean="0">
              <a:solidFill>
                <a:schemeClr val="tx1"/>
              </a:solidFill>
              <a:effectLst/>
              <a:latin typeface="+mn-lt"/>
              <a:ea typeface="+mn-ea"/>
              <a:cs typeface="+mn-cs"/>
            </a:endParaRPr>
          </a:p>
          <a:p>
            <a:pPr marL="857250" lvl="2" indent="-171450">
              <a:buFont typeface="Arial" panose="020B0604020202020204" pitchFamily="34" charset="0"/>
              <a:buChar char="•"/>
            </a:pPr>
            <a:r>
              <a:rPr lang="en-US" sz="900" kern="1200" dirty="0" err="1" smtClean="0">
                <a:solidFill>
                  <a:schemeClr val="tx1"/>
                </a:solidFill>
                <a:effectLst/>
                <a:latin typeface="+mn-lt"/>
                <a:ea typeface="+mn-ea"/>
                <a:cs typeface="+mn-cs"/>
              </a:rPr>
              <a:t>Xem</a:t>
            </a:r>
            <a:r>
              <a:rPr lang="en-US" sz="900" kern="1200" dirty="0" smtClean="0">
                <a:solidFill>
                  <a:schemeClr val="tx1"/>
                </a:solidFill>
                <a:effectLst/>
                <a:latin typeface="+mn-lt"/>
                <a:ea typeface="+mn-ea"/>
                <a:cs typeface="+mn-cs"/>
              </a:rPr>
              <a:t> bản in </a:t>
            </a:r>
            <a:r>
              <a:rPr lang="en-US" sz="900" kern="1200" dirty="0" err="1" smtClean="0">
                <a:solidFill>
                  <a:schemeClr val="tx1"/>
                </a:solidFill>
                <a:effectLst/>
                <a:latin typeface="+mn-lt"/>
                <a:ea typeface="+mn-ea"/>
                <a:cs typeface="+mn-cs"/>
              </a:rPr>
              <a:t>trước</a:t>
            </a:r>
            <a:r>
              <a:rPr lang="en-US" sz="900" kern="1200" dirty="0" smtClean="0">
                <a:solidFill>
                  <a:schemeClr val="tx1"/>
                </a:solidFill>
                <a:effectLst/>
                <a:latin typeface="+mn-lt"/>
                <a:ea typeface="+mn-ea"/>
                <a:cs typeface="+mn-cs"/>
              </a:rPr>
              <a:t> (</a:t>
            </a:r>
            <a:r>
              <a:rPr lang="en-US" sz="900" b="1" kern="1200" dirty="0" smtClean="0">
                <a:solidFill>
                  <a:schemeClr val="tx1"/>
                </a:solidFill>
                <a:effectLst/>
                <a:latin typeface="+mn-lt"/>
                <a:ea typeface="+mn-ea"/>
                <a:cs typeface="+mn-cs"/>
              </a:rPr>
              <a:t>Print Preview</a:t>
            </a:r>
            <a:r>
              <a:rPr lang="en-US" sz="900" kern="1200" dirty="0" smtClean="0">
                <a:solidFill>
                  <a:schemeClr val="tx1"/>
                </a:solidFill>
                <a:effectLst/>
                <a:latin typeface="+mn-lt"/>
                <a:ea typeface="+mn-ea"/>
                <a:cs typeface="+mn-cs"/>
              </a:rPr>
              <a:t>) -&gt;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các</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tùy</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chọn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cần</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hiệu</a:t>
            </a:r>
            <a:r>
              <a:rPr lang="en-US" sz="900" kern="1200" dirty="0" smtClean="0">
                <a:solidFill>
                  <a:schemeClr val="tx1"/>
                </a:solidFill>
                <a:effectLst/>
                <a:latin typeface="+mn-lt"/>
                <a:ea typeface="+mn-ea"/>
                <a:cs typeface="+mn-cs"/>
              </a:rPr>
              <a:t> </a:t>
            </a:r>
            <a:r>
              <a:rPr lang="en-US" sz="900" kern="1200" dirty="0" err="1" smtClean="0">
                <a:solidFill>
                  <a:schemeClr val="tx1"/>
                </a:solidFill>
                <a:effectLst/>
                <a:latin typeface="+mn-lt"/>
                <a:ea typeface="+mn-ea"/>
                <a:cs typeface="+mn-cs"/>
              </a:rPr>
              <a:t>chỉnh</a:t>
            </a:r>
            <a:r>
              <a:rPr lang="en-US" sz="900" kern="1200" dirty="0" smtClean="0">
                <a:solidFill>
                  <a:schemeClr val="tx1"/>
                </a:solidFill>
                <a:effectLst/>
                <a:latin typeface="+mn-lt"/>
                <a:ea typeface="+mn-ea"/>
                <a:cs typeface="+mn-cs"/>
              </a:rPr>
              <a:t>.</a:t>
            </a:r>
          </a:p>
          <a:p>
            <a:pPr marL="514350" lvl="1"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AF44F5F5-A8AA-4BC1-84A0-54BF991CD31D}" type="slidenum">
              <a:rPr lang="en-US" smtClean="0"/>
              <a:t>21</a:t>
            </a:fld>
            <a:endParaRPr lang="en-US"/>
          </a:p>
        </p:txBody>
      </p:sp>
    </p:spTree>
    <p:extLst>
      <p:ext uri="{BB962C8B-B14F-4D97-AF65-F5344CB8AC3E}">
        <p14:creationId xmlns:p14="http://schemas.microsoft.com/office/powerpoint/2010/main" val="37012658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cSld name="2_Title Slide">
    <p:bg>
      <p:bgPr>
        <a:blipFill dpi="0" rotWithShape="1">
          <a:blip r:embed="rId2">
            <a:alphaModFix amt="66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57196" y="1293415"/>
            <a:ext cx="6527207" cy="977579"/>
          </a:xfrm>
        </p:spPr>
        <p:txBody>
          <a:bodyPr>
            <a:noAutofit/>
          </a:bodyPr>
          <a:lstStyle>
            <a:lvl1pPr algn="ctr">
              <a:defRPr sz="2800" b="1">
                <a:solidFill>
                  <a:schemeClr val="bg1"/>
                </a:solidFill>
              </a:defRPr>
            </a:lvl1pPr>
          </a:lstStyle>
          <a:p>
            <a:r>
              <a:rPr lang="en-US" dirty="0"/>
              <a:t>CLICK TO EDIT TITLE</a:t>
            </a:r>
          </a:p>
        </p:txBody>
      </p:sp>
      <p:sp>
        <p:nvSpPr>
          <p:cNvPr id="3" name="Subtitle 2"/>
          <p:cNvSpPr>
            <a:spLocks noGrp="1"/>
          </p:cNvSpPr>
          <p:nvPr>
            <p:ph type="subTitle" idx="1" hasCustomPrompt="1"/>
          </p:nvPr>
        </p:nvSpPr>
        <p:spPr>
          <a:xfrm>
            <a:off x="2257197" y="2525757"/>
            <a:ext cx="6527206" cy="685800"/>
          </a:xfrm>
        </p:spPr>
        <p:txBody>
          <a:bodyPr>
            <a:noAutofit/>
          </a:bodyPr>
          <a:lstStyle>
            <a:lvl1pPr marL="0" indent="0" algn="ctr">
              <a:buNone/>
              <a:defRPr sz="2400">
                <a:solidFill>
                  <a:schemeClr val="bg1"/>
                </a:solidFill>
                <a:effectLst/>
                <a:latin typeface="Times New Roman" panose="02020603050405020304" pitchFamily="18" charset="0"/>
                <a:cs typeface="Times New Roman" pitchFamily="18"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subtitle</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743430"/>
            <a:ext cx="1133534" cy="400070"/>
          </a:xfrm>
          <a:prstGeom prst="rect">
            <a:avLst/>
          </a:prstGeom>
        </p:spPr>
      </p:pic>
    </p:spTree>
    <p:extLst>
      <p:ext uri="{BB962C8B-B14F-4D97-AF65-F5344CB8AC3E}">
        <p14:creationId xmlns:p14="http://schemas.microsoft.com/office/powerpoint/2010/main" val="129480929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285750"/>
            <a:ext cx="7010400" cy="533400"/>
          </a:xfrm>
        </p:spPr>
        <p:txBody>
          <a:bodyPr/>
          <a:lstStyle>
            <a:lvl1pPr>
              <a:defRPr b="0" baseline="0">
                <a:effectLst/>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457200" y="1123950"/>
            <a:ext cx="8229600" cy="3429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4"/>
          </p:nvPr>
        </p:nvSpPr>
        <p:spPr>
          <a:xfrm>
            <a:off x="457200" y="4767264"/>
            <a:ext cx="2133600" cy="274637"/>
          </a:xfrm>
          <a:prstGeom prst="rect">
            <a:avLst/>
          </a:prstGeom>
        </p:spPr>
        <p:txBody>
          <a:bodyPr/>
          <a:lstStyle>
            <a:lvl1pPr algn="ctr" eaLnBrk="1" hangingPunct="1">
              <a:defRPr sz="1050" b="0">
                <a:cs typeface="Arial" charset="0"/>
              </a:defRPr>
            </a:lvl1pPr>
          </a:lstStyle>
          <a:p>
            <a:fld id="{3666938D-6E01-40AE-BE27-E7323976FC9E}" type="datetime1">
              <a:rPr lang="en-US" smtClean="0"/>
              <a:t>5/24/2019</a:t>
            </a:fld>
            <a:endParaRPr lang="en-US"/>
          </a:p>
        </p:txBody>
      </p:sp>
      <p:sp>
        <p:nvSpPr>
          <p:cNvPr id="5" name="Footer Placeholder 4"/>
          <p:cNvSpPr>
            <a:spLocks noGrp="1"/>
          </p:cNvSpPr>
          <p:nvPr>
            <p:ph type="ftr" sz="quarter" idx="15"/>
          </p:nvPr>
        </p:nvSpPr>
        <p:spPr>
          <a:xfrm>
            <a:off x="3124200" y="4767264"/>
            <a:ext cx="2895600" cy="274637"/>
          </a:xfrm>
          <a:prstGeom prst="rect">
            <a:avLst/>
          </a:prstGeom>
        </p:spPr>
        <p:txBody>
          <a:bodyPr/>
          <a:lstStyle>
            <a:lvl1pPr algn="ctr" eaLnBrk="1" hangingPunct="1">
              <a:defRPr sz="1050" b="0">
                <a:cs typeface="Arial" charset="0"/>
              </a:defRPr>
            </a:lvl1pPr>
          </a:lstStyle>
          <a:p>
            <a:r>
              <a:rPr lang="en-US" smtClean="0"/>
              <a:t>MOS Word 2016 - IIG Vietnam</a:t>
            </a:r>
            <a:endParaRPr lang="en-US"/>
          </a:p>
        </p:txBody>
      </p:sp>
      <p:sp>
        <p:nvSpPr>
          <p:cNvPr id="6" name="Slide Number Placeholder 5"/>
          <p:cNvSpPr>
            <a:spLocks noGrp="1"/>
          </p:cNvSpPr>
          <p:nvPr>
            <p:ph type="sldNum" sz="quarter" idx="16"/>
          </p:nvPr>
        </p:nvSpPr>
        <p:spPr>
          <a:xfrm>
            <a:off x="6553200" y="4767264"/>
            <a:ext cx="2133600" cy="274637"/>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50" b="0"/>
            </a:lvl1pPr>
          </a:lstStyle>
          <a:p>
            <a:fld id="{E49F9262-1392-45F9-82B8-E6BAB6B74FE5}" type="slidenum">
              <a:rPr lang="en-US" smtClean="0"/>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767264"/>
            <a:ext cx="1133534" cy="400070"/>
          </a:xfrm>
          <a:prstGeom prst="rect">
            <a:avLst/>
          </a:prstGeom>
        </p:spPr>
      </p:pic>
    </p:spTree>
    <p:extLst>
      <p:ext uri="{BB962C8B-B14F-4D97-AF65-F5344CB8AC3E}">
        <p14:creationId xmlns:p14="http://schemas.microsoft.com/office/powerpoint/2010/main" val="345369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5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5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4767264"/>
            <a:ext cx="2133600" cy="274637"/>
          </a:xfrm>
          <a:prstGeom prst="rect">
            <a:avLst/>
          </a:prstGeom>
        </p:spPr>
        <p:txBody>
          <a:bodyPr/>
          <a:lstStyle>
            <a:lvl1pPr algn="ctr" eaLnBrk="1" hangingPunct="1">
              <a:defRPr sz="1050" b="0">
                <a:cs typeface="Arial" charset="0"/>
              </a:defRPr>
            </a:lvl1pPr>
          </a:lstStyle>
          <a:p>
            <a:fld id="{F4426846-B55B-4708-B74B-A8C90A649460}" type="datetime1">
              <a:rPr lang="en-US" smtClean="0"/>
              <a:t>5/24/2019</a:t>
            </a:fld>
            <a:endParaRPr lang="en-US"/>
          </a:p>
        </p:txBody>
      </p:sp>
      <p:sp>
        <p:nvSpPr>
          <p:cNvPr id="6" name="Footer Placeholder 5"/>
          <p:cNvSpPr>
            <a:spLocks noGrp="1"/>
          </p:cNvSpPr>
          <p:nvPr>
            <p:ph type="ftr" sz="quarter" idx="11"/>
          </p:nvPr>
        </p:nvSpPr>
        <p:spPr>
          <a:xfrm>
            <a:off x="3124200" y="4767264"/>
            <a:ext cx="2895600" cy="274637"/>
          </a:xfrm>
          <a:prstGeom prst="rect">
            <a:avLst/>
          </a:prstGeom>
        </p:spPr>
        <p:txBody>
          <a:bodyPr/>
          <a:lstStyle>
            <a:lvl1pPr algn="ctr" eaLnBrk="1" hangingPunct="1">
              <a:defRPr sz="1050" b="0">
                <a:cs typeface="Arial" charset="0"/>
              </a:defRPr>
            </a:lvl1pPr>
          </a:lstStyle>
          <a:p>
            <a:r>
              <a:rPr lang="en-US" smtClean="0"/>
              <a:t>MOS Word 2016 - IIG Vietnam</a:t>
            </a:r>
            <a:endParaRPr lang="en-US"/>
          </a:p>
        </p:txBody>
      </p:sp>
      <p:sp>
        <p:nvSpPr>
          <p:cNvPr id="7" name="Slide Number Placeholder 6"/>
          <p:cNvSpPr>
            <a:spLocks noGrp="1"/>
          </p:cNvSpPr>
          <p:nvPr>
            <p:ph type="sldNum" sz="quarter" idx="12"/>
          </p:nvPr>
        </p:nvSpPr>
        <p:spPr>
          <a:xfrm>
            <a:off x="6553200" y="4767264"/>
            <a:ext cx="2133600" cy="274637"/>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50" b="0"/>
            </a:lvl1pPr>
          </a:lstStyle>
          <a:p>
            <a:fld id="{E49F9262-1392-45F9-82B8-E6BAB6B74FE5}" type="slidenum">
              <a:rPr lang="en-US" smtClean="0"/>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767264"/>
            <a:ext cx="1133534" cy="400070"/>
          </a:xfrm>
          <a:prstGeom prst="rect">
            <a:avLst/>
          </a:prstGeom>
        </p:spPr>
      </p:pic>
    </p:spTree>
    <p:extLst>
      <p:ext uri="{BB962C8B-B14F-4D97-AF65-F5344CB8AC3E}">
        <p14:creationId xmlns:p14="http://schemas.microsoft.com/office/powerpoint/2010/main" val="329089150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151335"/>
            <a:ext cx="4041775" cy="479822"/>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4767264"/>
            <a:ext cx="2133600" cy="274637"/>
          </a:xfrm>
          <a:prstGeom prst="rect">
            <a:avLst/>
          </a:prstGeom>
        </p:spPr>
        <p:txBody>
          <a:bodyPr/>
          <a:lstStyle>
            <a:lvl1pPr algn="ctr" eaLnBrk="1" hangingPunct="1">
              <a:defRPr sz="1050" b="0">
                <a:cs typeface="Arial" charset="0"/>
              </a:defRPr>
            </a:lvl1pPr>
          </a:lstStyle>
          <a:p>
            <a:fld id="{881C5E52-AF91-40F7-AB2B-E9960B7F9F7A}" type="datetime1">
              <a:rPr lang="en-US" smtClean="0"/>
              <a:t>5/24/2019</a:t>
            </a:fld>
            <a:endParaRPr lang="en-US"/>
          </a:p>
        </p:txBody>
      </p:sp>
      <p:sp>
        <p:nvSpPr>
          <p:cNvPr id="8" name="Footer Placeholder 7"/>
          <p:cNvSpPr>
            <a:spLocks noGrp="1"/>
          </p:cNvSpPr>
          <p:nvPr>
            <p:ph type="ftr" sz="quarter" idx="11"/>
          </p:nvPr>
        </p:nvSpPr>
        <p:spPr>
          <a:xfrm>
            <a:off x="3124200" y="4767264"/>
            <a:ext cx="2895600" cy="274637"/>
          </a:xfrm>
          <a:prstGeom prst="rect">
            <a:avLst/>
          </a:prstGeom>
        </p:spPr>
        <p:txBody>
          <a:bodyPr/>
          <a:lstStyle>
            <a:lvl1pPr algn="ctr" eaLnBrk="1" hangingPunct="1">
              <a:defRPr sz="1050" b="0">
                <a:cs typeface="Arial" charset="0"/>
              </a:defRPr>
            </a:lvl1pPr>
          </a:lstStyle>
          <a:p>
            <a:r>
              <a:rPr lang="en-US" smtClean="0"/>
              <a:t>MOS Word 2016 - IIG Vietnam</a:t>
            </a:r>
            <a:endParaRPr lang="en-US"/>
          </a:p>
        </p:txBody>
      </p:sp>
      <p:sp>
        <p:nvSpPr>
          <p:cNvPr id="9" name="Slide Number Placeholder 8"/>
          <p:cNvSpPr>
            <a:spLocks noGrp="1"/>
          </p:cNvSpPr>
          <p:nvPr>
            <p:ph type="sldNum" sz="quarter" idx="12"/>
          </p:nvPr>
        </p:nvSpPr>
        <p:spPr>
          <a:xfrm>
            <a:off x="6553200" y="4767264"/>
            <a:ext cx="2133600" cy="274637"/>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50" b="0"/>
            </a:lvl1pPr>
          </a:lstStyle>
          <a:p>
            <a:fld id="{E49F9262-1392-45F9-82B8-E6BAB6B74FE5}" type="slidenum">
              <a:rPr lang="en-US" smtClean="0"/>
              <a:t>‹#›</a:t>
            </a:fld>
            <a:endParaRPr lang="en-US"/>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767264"/>
            <a:ext cx="1133534" cy="400070"/>
          </a:xfrm>
          <a:prstGeom prst="rect">
            <a:avLst/>
          </a:prstGeom>
        </p:spPr>
      </p:pic>
    </p:spTree>
    <p:extLst>
      <p:ext uri="{BB962C8B-B14F-4D97-AF65-F5344CB8AC3E}">
        <p14:creationId xmlns:p14="http://schemas.microsoft.com/office/powerpoint/2010/main" val="285836056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cSld name="Content with Caption">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4743450"/>
            <a:ext cx="2133600" cy="273844"/>
          </a:xfrm>
          <a:prstGeom prst="rect">
            <a:avLst/>
          </a:prstGeom>
        </p:spPr>
        <p:txBody>
          <a:bodyPr/>
          <a:lstStyle>
            <a:lvl1pPr algn="ctr">
              <a:defRPr sz="1050" b="0">
                <a:solidFill>
                  <a:schemeClr val="bg2">
                    <a:lumMod val="50000"/>
                  </a:schemeClr>
                </a:solidFill>
              </a:defRPr>
            </a:lvl1pPr>
          </a:lstStyle>
          <a:p>
            <a:fld id="{73AA8688-6716-4908-A045-4A4F76776BC0}" type="datetime1">
              <a:rPr lang="en-US" smtClean="0"/>
              <a:t>5/24/2019</a:t>
            </a:fld>
            <a:endParaRPr lang="en-US"/>
          </a:p>
        </p:txBody>
      </p:sp>
      <p:sp>
        <p:nvSpPr>
          <p:cNvPr id="3" name="Footer Placeholder 4"/>
          <p:cNvSpPr>
            <a:spLocks noGrp="1"/>
          </p:cNvSpPr>
          <p:nvPr>
            <p:ph type="ftr" sz="quarter" idx="11"/>
          </p:nvPr>
        </p:nvSpPr>
        <p:spPr>
          <a:xfrm>
            <a:off x="3124200" y="4743450"/>
            <a:ext cx="2895600" cy="273844"/>
          </a:xfrm>
          <a:prstGeom prst="rect">
            <a:avLst/>
          </a:prstGeom>
        </p:spPr>
        <p:txBody>
          <a:bodyPr/>
          <a:lstStyle>
            <a:lvl1pPr algn="ctr">
              <a:defRPr sz="1050" b="0">
                <a:solidFill>
                  <a:schemeClr val="bg2">
                    <a:lumMod val="50000"/>
                  </a:schemeClr>
                </a:solidFill>
              </a:defRPr>
            </a:lvl1pPr>
          </a:lstStyle>
          <a:p>
            <a:r>
              <a:rPr lang="en-US" smtClean="0"/>
              <a:t>MOS Word 2016 - IIG Vietnam</a:t>
            </a:r>
            <a:endParaRPr lang="en-US"/>
          </a:p>
        </p:txBody>
      </p:sp>
      <p:sp>
        <p:nvSpPr>
          <p:cNvPr id="4" name="Slide Number Placeholder 5"/>
          <p:cNvSpPr>
            <a:spLocks noGrp="1"/>
          </p:cNvSpPr>
          <p:nvPr>
            <p:ph type="sldNum" sz="quarter" idx="12"/>
          </p:nvPr>
        </p:nvSpPr>
        <p:spPr>
          <a:xfrm>
            <a:off x="6440557" y="4743450"/>
            <a:ext cx="2133600" cy="273844"/>
          </a:xfrm>
          <a:prstGeom prst="rect">
            <a:avLst/>
          </a:prstGeom>
        </p:spPr>
        <p:txBody>
          <a:bodyPr/>
          <a:lstStyle>
            <a:lvl1pPr algn="ctr">
              <a:defRPr sz="1050" b="0">
                <a:solidFill>
                  <a:schemeClr val="bg2">
                    <a:lumMod val="50000"/>
                  </a:schemeClr>
                </a:solidFill>
              </a:defRPr>
            </a:lvl1pPr>
          </a:lstStyle>
          <a:p>
            <a:fld id="{E49F9262-1392-45F9-82B8-E6BAB6B74FE5}" type="slidenum">
              <a:rPr lang="en-US" smtClean="0"/>
              <a:t>‹#›</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767264"/>
            <a:ext cx="1133534" cy="400070"/>
          </a:xfrm>
          <a:prstGeom prst="rect">
            <a:avLst/>
          </a:prstGeom>
        </p:spPr>
      </p:pic>
    </p:spTree>
    <p:extLst>
      <p:ext uri="{BB962C8B-B14F-4D97-AF65-F5344CB8AC3E}">
        <p14:creationId xmlns:p14="http://schemas.microsoft.com/office/powerpoint/2010/main" val="485155533"/>
      </p:ext>
    </p:extLst>
  </p:cSld>
  <p:clrMapOvr>
    <a:masterClrMapping/>
  </p:clrMapOvr>
  <p:transition spd="slow">
    <p:push dir="u"/>
  </p:transition>
  <p:timing>
    <p:tnLst>
      <p:par>
        <p:cTn id="1" dur="indefinite" restart="never" nodeType="tmRoot"/>
      </p:par>
    </p:tnLst>
  </p:timing>
  <p:hf hdr="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cSld name="3_Title and Content">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457200" y="855838"/>
            <a:ext cx="8229600" cy="3742303"/>
          </a:xfrm>
          <a:prstGeom prst="rect">
            <a:avLst/>
          </a:prstGeom>
        </p:spPr>
        <p:txBody>
          <a:bodyPr/>
          <a:lstStyle>
            <a:lvl1pPr marL="342892" indent="-342892">
              <a:buClr>
                <a:srgbClr val="0081C4"/>
              </a:buClr>
              <a:buSzPct val="70000"/>
              <a:buFont typeface="Wingdings" charset="2"/>
              <a:buChar char="§"/>
              <a:defRPr sz="2200">
                <a:solidFill>
                  <a:schemeClr val="tx1"/>
                </a:solidFill>
                <a:latin typeface="+mn-lt"/>
                <a:cs typeface="Segoe Light"/>
              </a:defRPr>
            </a:lvl1pPr>
            <a:lvl2pPr marL="800080" indent="-342892">
              <a:buClr>
                <a:srgbClr val="0081C4"/>
              </a:buClr>
              <a:buSzPct val="70000"/>
              <a:buFont typeface="Wingdings" charset="2"/>
              <a:buChar char="§"/>
              <a:defRPr sz="2200">
                <a:latin typeface="+mn-lt"/>
                <a:cs typeface="Segoe Light"/>
              </a:defRPr>
            </a:lvl2pPr>
            <a:lvl3pPr marL="1257269" indent="-342892">
              <a:buClr>
                <a:srgbClr val="0081C4"/>
              </a:buClr>
              <a:buSzPct val="70000"/>
              <a:buFont typeface="Wingdings" charset="2"/>
              <a:buChar char="§"/>
              <a:defRPr sz="1800">
                <a:latin typeface="+mn-lt"/>
                <a:cs typeface="Segoe Light"/>
              </a:defRPr>
            </a:lvl3pPr>
            <a:lvl4pPr marL="1657309" indent="-285743">
              <a:buClr>
                <a:srgbClr val="0081C4"/>
              </a:buClr>
              <a:buSzPct val="70000"/>
              <a:buFont typeface="Wingdings" charset="2"/>
              <a:buChar char="§"/>
              <a:defRPr sz="1600">
                <a:latin typeface="+mn-lt"/>
                <a:cs typeface="Segoe Light"/>
              </a:defRPr>
            </a:lvl4pPr>
            <a:lvl5pPr marL="2114498" indent="-285743">
              <a:buClr>
                <a:srgbClr val="0081C4"/>
              </a:buClr>
              <a:buSzPct val="70000"/>
              <a:buFont typeface="Wingdings" charset="2"/>
              <a:buChar char="§"/>
              <a:defRPr sz="1400">
                <a:latin typeface="+mn-lt"/>
                <a:cs typeface="Segoe Ligh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Date Placeholder 3"/>
          <p:cNvSpPr>
            <a:spLocks noGrp="1"/>
          </p:cNvSpPr>
          <p:nvPr>
            <p:ph type="dt" sz="half" idx="14"/>
          </p:nvPr>
        </p:nvSpPr>
        <p:spPr>
          <a:xfrm>
            <a:off x="457200" y="4743450"/>
            <a:ext cx="2133600" cy="274638"/>
          </a:xfrm>
          <a:prstGeom prst="rect">
            <a:avLst/>
          </a:prstGeom>
        </p:spPr>
        <p:txBody>
          <a:bodyPr/>
          <a:lstStyle>
            <a:lvl1pPr eaLnBrk="1" hangingPunct="1">
              <a:defRPr b="0">
                <a:solidFill>
                  <a:prstClr val="black">
                    <a:tint val="75000"/>
                  </a:prstClr>
                </a:solidFill>
                <a:cs typeface="Arial" charset="0"/>
              </a:defRPr>
            </a:lvl1pPr>
          </a:lstStyle>
          <a:p>
            <a:fld id="{73AA8688-6716-4908-A045-4A4F76776BC0}" type="datetime1">
              <a:rPr lang="en-US" smtClean="0"/>
              <a:t>5/24/2019</a:t>
            </a:fld>
            <a:endParaRPr lang="en-US"/>
          </a:p>
        </p:txBody>
      </p:sp>
      <p:sp>
        <p:nvSpPr>
          <p:cNvPr id="4" name="Footer Placeholder 4"/>
          <p:cNvSpPr>
            <a:spLocks noGrp="1"/>
          </p:cNvSpPr>
          <p:nvPr>
            <p:ph type="ftr" sz="quarter" idx="15"/>
          </p:nvPr>
        </p:nvSpPr>
        <p:spPr>
          <a:xfrm>
            <a:off x="3124200" y="4743450"/>
            <a:ext cx="2895600" cy="274638"/>
          </a:xfrm>
          <a:prstGeom prst="rect">
            <a:avLst/>
          </a:prstGeom>
        </p:spPr>
        <p:txBody>
          <a:bodyPr/>
          <a:lstStyle>
            <a:lvl1pPr eaLnBrk="1" hangingPunct="1">
              <a:defRPr b="0">
                <a:solidFill>
                  <a:prstClr val="black">
                    <a:tint val="75000"/>
                  </a:prstClr>
                </a:solidFill>
                <a:cs typeface="Arial" charset="0"/>
              </a:defRPr>
            </a:lvl1pPr>
          </a:lstStyle>
          <a:p>
            <a:r>
              <a:rPr lang="en-US" smtClean="0"/>
              <a:t>MOS Word 2016 - IIG Vietnam</a:t>
            </a:r>
            <a:endParaRPr lang="en-US"/>
          </a:p>
        </p:txBody>
      </p:sp>
      <p:sp>
        <p:nvSpPr>
          <p:cNvPr id="5" name="Slide Number Placeholder 5"/>
          <p:cNvSpPr>
            <a:spLocks noGrp="1"/>
          </p:cNvSpPr>
          <p:nvPr>
            <p:ph type="sldNum" sz="quarter" idx="16"/>
          </p:nvPr>
        </p:nvSpPr>
        <p:spPr>
          <a:xfrm>
            <a:off x="6440557" y="4743450"/>
            <a:ext cx="2133600" cy="274638"/>
          </a:xfrm>
          <a:prstGeom prst="rect">
            <a:avLst/>
          </a:prstGeom>
        </p:spPr>
        <p:txBody>
          <a:bodyPr vert="horz" wrap="square" lIns="91440" tIns="45720" rIns="91440" bIns="45720" numCol="1" anchor="t" anchorCtr="0" compatLnSpc="1">
            <a:prstTxWarp prst="textNoShape">
              <a:avLst/>
            </a:prstTxWarp>
          </a:bodyPr>
          <a:lstStyle>
            <a:lvl1pPr eaLnBrk="1" hangingPunct="1">
              <a:defRPr b="0">
                <a:solidFill>
                  <a:srgbClr val="898989"/>
                </a:solidFill>
              </a:defRPr>
            </a:lvl1pPr>
          </a:lstStyle>
          <a:p>
            <a:fld id="{E49F9262-1392-45F9-82B8-E6BAB6B74FE5}" type="slidenum">
              <a:rPr lang="en-US" smtClean="0"/>
              <a:t>‹#›</a:t>
            </a:fld>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767264"/>
            <a:ext cx="1133534" cy="400070"/>
          </a:xfrm>
          <a:prstGeom prst="rect">
            <a:avLst/>
          </a:prstGeom>
        </p:spPr>
      </p:pic>
    </p:spTree>
    <p:extLst>
      <p:ext uri="{BB962C8B-B14F-4D97-AF65-F5344CB8AC3E}">
        <p14:creationId xmlns:p14="http://schemas.microsoft.com/office/powerpoint/2010/main" val="3306086704"/>
      </p:ext>
    </p:extLst>
  </p:cSld>
  <p:clrMapOvr>
    <a:masterClrMapping/>
  </p:clrMapOvr>
  <p:timing>
    <p:tnLst>
      <p:par>
        <p:cTn id="1" dur="indefinite" restart="never" nodeType="tmRoot"/>
      </p:par>
    </p:tnLst>
  </p:timing>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A97CFD-68A7-44BD-868F-BAE91B4CD83F}" type="datetime1">
              <a:rPr lang="en-US" smtClean="0"/>
              <a:t>5/24/2019</a:t>
            </a:fld>
            <a:endParaRPr lang="en-US"/>
          </a:p>
        </p:txBody>
      </p:sp>
      <p:sp>
        <p:nvSpPr>
          <p:cNvPr id="5" name="Footer Placeholder 4"/>
          <p:cNvSpPr>
            <a:spLocks noGrp="1"/>
          </p:cNvSpPr>
          <p:nvPr>
            <p:ph type="ftr" sz="quarter" idx="11"/>
          </p:nvPr>
        </p:nvSpPr>
        <p:spPr/>
        <p:txBody>
          <a:bodyPr/>
          <a:lstStyle/>
          <a:p>
            <a:r>
              <a:rPr lang="en-US" smtClean="0"/>
              <a:t>MOS Word 2016 - IIG Vietnam</a:t>
            </a:r>
            <a:endParaRPr lang="en-US"/>
          </a:p>
        </p:txBody>
      </p:sp>
      <p:sp>
        <p:nvSpPr>
          <p:cNvPr id="6" name="Slide Number Placeholder 5"/>
          <p:cNvSpPr>
            <a:spLocks noGrp="1"/>
          </p:cNvSpPr>
          <p:nvPr>
            <p:ph type="sldNum" sz="quarter" idx="12"/>
          </p:nvPr>
        </p:nvSpPr>
        <p:spPr/>
        <p:txBody>
          <a:bodyPr/>
          <a:lstStyle/>
          <a:p>
            <a:fld id="{E49F9262-1392-45F9-82B8-E6BAB6B74FE5}" type="slidenum">
              <a:rPr lang="en-US" smtClean="0"/>
              <a:t>‹#›</a:t>
            </a:fld>
            <a:endParaRPr lang="en-US"/>
          </a:p>
        </p:txBody>
      </p:sp>
    </p:spTree>
    <p:extLst>
      <p:ext uri="{BB962C8B-B14F-4D97-AF65-F5344CB8AC3E}">
        <p14:creationId xmlns:p14="http://schemas.microsoft.com/office/powerpoint/2010/main" val="301882749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9"/>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448655" y="285750"/>
            <a:ext cx="723814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1027" name="Text Placeholder 2"/>
          <p:cNvSpPr>
            <a:spLocks noGrp="1"/>
          </p:cNvSpPr>
          <p:nvPr>
            <p:ph type="body" idx="1"/>
          </p:nvPr>
        </p:nvSpPr>
        <p:spPr bwMode="auto">
          <a:xfrm>
            <a:off x="457200" y="1200151"/>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5" name="Rectangle 4"/>
          <p:cNvSpPr/>
          <p:nvPr/>
        </p:nvSpPr>
        <p:spPr>
          <a:xfrm>
            <a:off x="194481" y="184026"/>
            <a:ext cx="939053" cy="6595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pic>
        <p:nvPicPr>
          <p:cNvPr id="4" name="Picture 3"/>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194480" y="222684"/>
            <a:ext cx="1141160" cy="659532"/>
          </a:xfrm>
          <a:prstGeom prst="rect">
            <a:avLst/>
          </a:prstGeom>
        </p:spPr>
      </p:pic>
      <p:sp>
        <p:nvSpPr>
          <p:cNvPr id="7" name="Date Placeholder 3"/>
          <p:cNvSpPr>
            <a:spLocks noGrp="1"/>
          </p:cNvSpPr>
          <p:nvPr>
            <p:ph type="dt" sz="half" idx="2"/>
          </p:nvPr>
        </p:nvSpPr>
        <p:spPr>
          <a:xfrm>
            <a:off x="457200" y="4743450"/>
            <a:ext cx="2133600" cy="273844"/>
          </a:xfrm>
          <a:prstGeom prst="rect">
            <a:avLst/>
          </a:prstGeom>
        </p:spPr>
        <p:txBody>
          <a:bodyPr/>
          <a:lstStyle>
            <a:lvl1pPr algn="ctr">
              <a:defRPr sz="1050" b="0">
                <a:solidFill>
                  <a:schemeClr val="bg2">
                    <a:lumMod val="50000"/>
                  </a:schemeClr>
                </a:solidFill>
              </a:defRPr>
            </a:lvl1pPr>
          </a:lstStyle>
          <a:p>
            <a:fld id="{73AA8688-6716-4908-A045-4A4F76776BC0}" type="datetime1">
              <a:rPr lang="en-US" smtClean="0"/>
              <a:t>5/24/2019</a:t>
            </a:fld>
            <a:endParaRPr lang="en-US" dirty="0"/>
          </a:p>
        </p:txBody>
      </p:sp>
      <p:sp>
        <p:nvSpPr>
          <p:cNvPr id="8" name="Footer Placeholder 4"/>
          <p:cNvSpPr>
            <a:spLocks noGrp="1"/>
          </p:cNvSpPr>
          <p:nvPr>
            <p:ph type="ftr" sz="quarter" idx="3"/>
          </p:nvPr>
        </p:nvSpPr>
        <p:spPr>
          <a:xfrm>
            <a:off x="3124200" y="4743450"/>
            <a:ext cx="2895600" cy="273844"/>
          </a:xfrm>
          <a:prstGeom prst="rect">
            <a:avLst/>
          </a:prstGeom>
        </p:spPr>
        <p:txBody>
          <a:bodyPr/>
          <a:lstStyle>
            <a:lvl1pPr algn="ctr">
              <a:defRPr sz="1050" b="0">
                <a:solidFill>
                  <a:schemeClr val="bg2">
                    <a:lumMod val="50000"/>
                  </a:schemeClr>
                </a:solidFill>
              </a:defRPr>
            </a:lvl1pPr>
          </a:lstStyle>
          <a:p>
            <a:r>
              <a:rPr lang="en-US" smtClean="0"/>
              <a:t>MOS Word 2016 - IIG Vietnam</a:t>
            </a:r>
            <a:endParaRPr lang="en-US"/>
          </a:p>
        </p:txBody>
      </p:sp>
      <p:sp>
        <p:nvSpPr>
          <p:cNvPr id="9" name="Slide Number Placeholder 5"/>
          <p:cNvSpPr>
            <a:spLocks noGrp="1"/>
          </p:cNvSpPr>
          <p:nvPr>
            <p:ph type="sldNum" sz="quarter" idx="4"/>
          </p:nvPr>
        </p:nvSpPr>
        <p:spPr>
          <a:xfrm>
            <a:off x="6390861" y="4743450"/>
            <a:ext cx="2133600" cy="273844"/>
          </a:xfrm>
          <a:prstGeom prst="rect">
            <a:avLst/>
          </a:prstGeom>
        </p:spPr>
        <p:txBody>
          <a:bodyPr/>
          <a:lstStyle>
            <a:lvl1pPr algn="ctr">
              <a:defRPr sz="1050" b="0">
                <a:solidFill>
                  <a:schemeClr val="bg2">
                    <a:lumMod val="50000"/>
                  </a:schemeClr>
                </a:solidFill>
              </a:defRPr>
            </a:lvl1pPr>
          </a:lstStyle>
          <a:p>
            <a:fld id="{E49F9262-1392-45F9-82B8-E6BAB6B74FE5}" type="slidenum">
              <a:rPr lang="en-US" smtClean="0"/>
              <a:t>‹#›</a:t>
            </a:fld>
            <a:endParaRPr lang="en-US"/>
          </a:p>
        </p:txBody>
      </p:sp>
      <p:pic>
        <p:nvPicPr>
          <p:cNvPr id="10" name="Picture 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4767264"/>
            <a:ext cx="1133534" cy="400070"/>
          </a:xfrm>
          <a:prstGeom prst="rect">
            <a:avLst/>
          </a:prstGeom>
        </p:spPr>
      </p:pic>
    </p:spTree>
    <p:extLst>
      <p:ext uri="{BB962C8B-B14F-4D97-AF65-F5344CB8AC3E}">
        <p14:creationId xmlns:p14="http://schemas.microsoft.com/office/powerpoint/2010/main" val="247062920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p:txStyles>
    <p:titleStyle>
      <a:lvl1pPr algn="l" rtl="0" eaLnBrk="1" fontAlgn="base" hangingPunct="1">
        <a:spcBef>
          <a:spcPct val="0"/>
        </a:spcBef>
        <a:spcAft>
          <a:spcPct val="0"/>
        </a:spcAft>
        <a:defRPr sz="3200" b="0" kern="1200">
          <a:solidFill>
            <a:schemeClr val="tx1"/>
          </a:solidFill>
          <a:latin typeface="Times New Roman" panose="02020603050405020304" pitchFamily="18" charset="0"/>
          <a:ea typeface="+mj-ea"/>
          <a:cs typeface="Times New Roman" panose="02020603050405020304" pitchFamily="18" charset="0"/>
        </a:defRPr>
      </a:lvl1pPr>
      <a:lvl2pPr algn="l" rtl="0" eaLnBrk="1" fontAlgn="base" hangingPunct="1">
        <a:spcBef>
          <a:spcPct val="0"/>
        </a:spcBef>
        <a:spcAft>
          <a:spcPct val="0"/>
        </a:spcAft>
        <a:defRPr sz="2300">
          <a:solidFill>
            <a:srgbClr val="595959"/>
          </a:solidFill>
          <a:latin typeface="Calibri" pitchFamily="34" charset="0"/>
        </a:defRPr>
      </a:lvl2pPr>
      <a:lvl3pPr algn="l" rtl="0" eaLnBrk="1" fontAlgn="base" hangingPunct="1">
        <a:spcBef>
          <a:spcPct val="0"/>
        </a:spcBef>
        <a:spcAft>
          <a:spcPct val="0"/>
        </a:spcAft>
        <a:defRPr sz="2300">
          <a:solidFill>
            <a:srgbClr val="595959"/>
          </a:solidFill>
          <a:latin typeface="Calibri" pitchFamily="34" charset="0"/>
        </a:defRPr>
      </a:lvl3pPr>
      <a:lvl4pPr algn="l" rtl="0" eaLnBrk="1" fontAlgn="base" hangingPunct="1">
        <a:spcBef>
          <a:spcPct val="0"/>
        </a:spcBef>
        <a:spcAft>
          <a:spcPct val="0"/>
        </a:spcAft>
        <a:defRPr sz="2300">
          <a:solidFill>
            <a:srgbClr val="595959"/>
          </a:solidFill>
          <a:latin typeface="Calibri" pitchFamily="34" charset="0"/>
        </a:defRPr>
      </a:lvl4pPr>
      <a:lvl5pPr algn="l" rtl="0" eaLnBrk="1" fontAlgn="base" hangingPunct="1">
        <a:spcBef>
          <a:spcPct val="0"/>
        </a:spcBef>
        <a:spcAft>
          <a:spcPct val="0"/>
        </a:spcAft>
        <a:defRPr sz="2300">
          <a:solidFill>
            <a:srgbClr val="595959"/>
          </a:solidFill>
          <a:latin typeface="Calibri" pitchFamily="34" charset="0"/>
        </a:defRPr>
      </a:lvl5pPr>
      <a:lvl6pPr marL="457189" algn="l" rtl="0" eaLnBrk="1" fontAlgn="base" hangingPunct="1">
        <a:spcBef>
          <a:spcPct val="0"/>
        </a:spcBef>
        <a:spcAft>
          <a:spcPct val="0"/>
        </a:spcAft>
        <a:defRPr sz="2300">
          <a:solidFill>
            <a:srgbClr val="595959"/>
          </a:solidFill>
          <a:latin typeface="Calibri" pitchFamily="34" charset="0"/>
        </a:defRPr>
      </a:lvl6pPr>
      <a:lvl7pPr marL="914378" algn="l" rtl="0" eaLnBrk="1" fontAlgn="base" hangingPunct="1">
        <a:spcBef>
          <a:spcPct val="0"/>
        </a:spcBef>
        <a:spcAft>
          <a:spcPct val="0"/>
        </a:spcAft>
        <a:defRPr sz="2300">
          <a:solidFill>
            <a:srgbClr val="595959"/>
          </a:solidFill>
          <a:latin typeface="Calibri" pitchFamily="34" charset="0"/>
        </a:defRPr>
      </a:lvl7pPr>
      <a:lvl8pPr marL="1371566" algn="l" rtl="0" eaLnBrk="1" fontAlgn="base" hangingPunct="1">
        <a:spcBef>
          <a:spcPct val="0"/>
        </a:spcBef>
        <a:spcAft>
          <a:spcPct val="0"/>
        </a:spcAft>
        <a:defRPr sz="2300">
          <a:solidFill>
            <a:srgbClr val="595959"/>
          </a:solidFill>
          <a:latin typeface="Calibri" pitchFamily="34" charset="0"/>
        </a:defRPr>
      </a:lvl8pPr>
      <a:lvl9pPr marL="1828754" algn="l" rtl="0" eaLnBrk="1" fontAlgn="base" hangingPunct="1">
        <a:spcBef>
          <a:spcPct val="0"/>
        </a:spcBef>
        <a:spcAft>
          <a:spcPct val="0"/>
        </a:spcAft>
        <a:defRPr sz="2300">
          <a:solidFill>
            <a:srgbClr val="595959"/>
          </a:solidFill>
          <a:latin typeface="Calibri" pitchFamily="34" charset="0"/>
        </a:defRPr>
      </a:lvl9pPr>
    </p:titleStyle>
    <p:bodyStyle>
      <a:lvl1pPr marL="225425" indent="-225425" algn="l" rtl="0" eaLnBrk="1" fontAlgn="base" hangingPunct="1">
        <a:spcBef>
          <a:spcPct val="20000"/>
        </a:spcBef>
        <a:spcAft>
          <a:spcPct val="0"/>
        </a:spcAft>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1pPr>
      <a:lvl2pPr marL="461963" indent="-236538" algn="l" rtl="0" eaLnBrk="1" fontAlgn="base" hangingPunct="1">
        <a:spcBef>
          <a:spcPct val="20000"/>
        </a:spcBef>
        <a:spcAft>
          <a:spcPct val="0"/>
        </a:spcAft>
        <a:buFont typeface="Arial" panose="020B0604020202020204" pitchFamily="34" charset="0"/>
        <a:buChar char="•"/>
        <a:defRPr sz="2200" kern="1200">
          <a:solidFill>
            <a:schemeClr val="tx1"/>
          </a:solidFill>
          <a:latin typeface="Times New Roman" panose="02020603050405020304" pitchFamily="18" charset="0"/>
          <a:ea typeface="+mn-ea"/>
          <a:cs typeface="Times New Roman" panose="02020603050405020304" pitchFamily="18" charset="0"/>
        </a:defRPr>
      </a:lvl2pPr>
      <a:lvl3pPr marL="688975" indent="-227013" algn="l" rtl="0" eaLnBrk="1" fontAlgn="base" hangingPunct="1">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914400" indent="-225425" algn="l" rtl="0" eaLnBrk="1" fontAlgn="base" hangingPunct="1">
        <a:spcBef>
          <a:spcPct val="20000"/>
        </a:spcBef>
        <a:spcAft>
          <a:spcPct val="0"/>
        </a:spcAft>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1089025" indent="-174625" algn="l" rtl="0" eaLnBrk="1" fontAlgn="base" hangingPunct="1">
        <a:spcBef>
          <a:spcPct val="20000"/>
        </a:spcBef>
        <a:spcAft>
          <a:spcPct val="0"/>
        </a:spcAft>
        <a:buFont typeface="Arial" panose="020B0604020202020204" pitchFamily="34" charset="0"/>
        <a:buChar char="•"/>
        <a:defRPr sz="1600" kern="1200">
          <a:solidFill>
            <a:schemeClr val="tx1"/>
          </a:solidFill>
          <a:latin typeface="Times New Roman" panose="02020603050405020304" pitchFamily="18" charset="0"/>
          <a:ea typeface="+mn-ea"/>
          <a:cs typeface="Times New Roman" panose="02020603050405020304" pitchFamily="18" charset="0"/>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1.xml.rels><?xml version="1.0" encoding="UTF-8" standalone="yes"?>
<Relationships xmlns="http://schemas.openxmlformats.org/package/2006/relationships"><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7.tmp"/><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8.tmp"/></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image" Target="../media/image6.tmp"/><Relationship Id="rId1" Type="http://schemas.openxmlformats.org/officeDocument/2006/relationships/slideLayout" Target="../slideLayouts/slideLayout2.xml"/><Relationship Id="rId4" Type="http://schemas.openxmlformats.org/officeDocument/2006/relationships/image" Target="../media/image8.tmp"/></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normAutofit/>
          </a:bodyPr>
          <a:lstStyle/>
          <a:p>
            <a:r>
              <a:rPr lang="en-US" sz="2500" dirty="0" smtClean="0"/>
              <a:t>MOS WORD 2016</a:t>
            </a:r>
            <a:r>
              <a:rPr lang="en-US" dirty="0" smtClean="0"/>
              <a:t/>
            </a:r>
            <a:br>
              <a:rPr lang="en-US" dirty="0" smtClean="0"/>
            </a:br>
            <a:r>
              <a:rPr lang="en-US" dirty="0" err="1" smtClean="0"/>
              <a:t>Bài</a:t>
            </a:r>
            <a:r>
              <a:rPr lang="en-US" dirty="0" smtClean="0"/>
              <a:t> 5: </a:t>
            </a:r>
            <a:r>
              <a:rPr lang="en-US" dirty="0" err="1" smtClean="0"/>
              <a:t>phân</a:t>
            </a:r>
            <a:r>
              <a:rPr lang="en-US" dirty="0" smtClean="0"/>
              <a:t> </a:t>
            </a:r>
            <a:r>
              <a:rPr lang="en-US" dirty="0" err="1" smtClean="0"/>
              <a:t>phối</a:t>
            </a:r>
            <a:r>
              <a:rPr lang="en-US" dirty="0" smtClean="0"/>
              <a:t> </a:t>
            </a:r>
            <a:r>
              <a:rPr lang="en-US" dirty="0" err="1" smtClean="0"/>
              <a:t>tài</a:t>
            </a:r>
            <a:r>
              <a:rPr lang="en-US" dirty="0" smtClean="0"/>
              <a:t> </a:t>
            </a:r>
            <a:r>
              <a:rPr lang="en-US" dirty="0" err="1" smtClean="0"/>
              <a:t>liệu</a:t>
            </a:r>
            <a:endParaRPr lang="en-US" dirty="0"/>
          </a:p>
        </p:txBody>
      </p:sp>
      <p:sp>
        <p:nvSpPr>
          <p:cNvPr id="3" name="Subtitle 2"/>
          <p:cNvSpPr>
            <a:spLocks noGrp="1"/>
          </p:cNvSpPr>
          <p:nvPr>
            <p:ph type="subTitle" idx="1"/>
          </p:nvPr>
        </p:nvSpPr>
        <p:spPr/>
        <p:txBody>
          <a:bodyPr anchor="b"/>
          <a:lstStyle/>
          <a:p>
            <a:pPr algn="l"/>
            <a:r>
              <a:rPr lang="en-US" dirty="0" smtClean="0"/>
              <a:t>Created by: IIG Vietnam</a:t>
            </a:r>
            <a:endParaRPr lang="en-US" dirty="0"/>
          </a:p>
        </p:txBody>
      </p:sp>
    </p:spTree>
    <p:extLst>
      <p:ext uri="{BB962C8B-B14F-4D97-AF65-F5344CB8AC3E}">
        <p14:creationId xmlns:p14="http://schemas.microsoft.com/office/powerpoint/2010/main" val="509962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Điều </a:t>
            </a:r>
            <a:r>
              <a:rPr lang="vi-VN" dirty="0"/>
              <a:t>hướng với các tham </a:t>
            </a:r>
            <a:r>
              <a:rPr lang="vi-VN" dirty="0" smtClean="0"/>
              <a:t>chiếu</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10</a:t>
            </a:fld>
            <a:endParaRPr lang="en-US"/>
          </a:p>
        </p:txBody>
      </p:sp>
      <p:sp>
        <p:nvSpPr>
          <p:cNvPr id="8" name="Text Placeholder 7"/>
          <p:cNvSpPr>
            <a:spLocks noGrp="1"/>
          </p:cNvSpPr>
          <p:nvPr>
            <p:ph type="body" sz="quarter" idx="13"/>
          </p:nvPr>
        </p:nvSpPr>
        <p:spPr>
          <a:xfrm>
            <a:off x="457200" y="981307"/>
            <a:ext cx="8229600" cy="3571643"/>
          </a:xfrm>
        </p:spPr>
        <p:txBody>
          <a:bodyPr/>
          <a:lstStyle/>
          <a:p>
            <a:r>
              <a:rPr lang="en-US" b="1" dirty="0" err="1"/>
              <a:t>Sử</a:t>
            </a:r>
            <a:r>
              <a:rPr lang="en-US" b="1" dirty="0"/>
              <a:t> </a:t>
            </a:r>
            <a:r>
              <a:rPr lang="en-US" b="1" dirty="0" err="1"/>
              <a:t>dụng</a:t>
            </a:r>
            <a:r>
              <a:rPr lang="en-US" b="1" dirty="0"/>
              <a:t> </a:t>
            </a:r>
            <a:r>
              <a:rPr lang="en-US" b="1" dirty="0" err="1"/>
              <a:t>khung</a:t>
            </a:r>
            <a:r>
              <a:rPr lang="en-US" b="1" dirty="0"/>
              <a:t> </a:t>
            </a:r>
            <a:r>
              <a:rPr lang="en-US" b="1" dirty="0" err="1"/>
              <a:t>điều</a:t>
            </a:r>
            <a:r>
              <a:rPr lang="en-US" b="1" dirty="0"/>
              <a:t> </a:t>
            </a:r>
            <a:r>
              <a:rPr lang="en-US" b="1" dirty="0" err="1"/>
              <a:t>hướng</a:t>
            </a:r>
            <a:r>
              <a:rPr lang="en-US" b="1" dirty="0"/>
              <a:t> (Navigation Pane)</a:t>
            </a:r>
          </a:p>
          <a:p>
            <a:pPr lvl="1" algn="just"/>
            <a:r>
              <a:rPr lang="en-US" dirty="0" err="1"/>
              <a:t>Để</a:t>
            </a:r>
            <a:r>
              <a:rPr lang="en-US" dirty="0"/>
              <a:t> </a:t>
            </a:r>
            <a:r>
              <a:rPr lang="en-US" dirty="0" err="1"/>
              <a:t>sử</a:t>
            </a:r>
            <a:r>
              <a:rPr lang="en-US" dirty="0"/>
              <a:t> </a:t>
            </a:r>
            <a:r>
              <a:rPr lang="en-US" dirty="0" err="1"/>
              <a:t>dụng</a:t>
            </a:r>
            <a:r>
              <a:rPr lang="en-US" dirty="0"/>
              <a:t> </a:t>
            </a:r>
            <a:r>
              <a:rPr lang="en-US" dirty="0" err="1"/>
              <a:t>khung</a:t>
            </a:r>
            <a:r>
              <a:rPr lang="en-US" dirty="0"/>
              <a:t> </a:t>
            </a:r>
            <a:r>
              <a:rPr lang="en-US" dirty="0" err="1"/>
              <a:t>điều</a:t>
            </a:r>
            <a:r>
              <a:rPr lang="en-US" dirty="0"/>
              <a:t> </a:t>
            </a:r>
            <a:r>
              <a:rPr lang="en-US" dirty="0" err="1"/>
              <a:t>hướng</a:t>
            </a:r>
            <a:r>
              <a:rPr lang="en-US" dirty="0"/>
              <a:t>, </a:t>
            </a:r>
            <a:r>
              <a:rPr lang="en-US" dirty="0" err="1" smtClean="0"/>
              <a:t>cần</a:t>
            </a:r>
            <a:r>
              <a:rPr lang="en-US" dirty="0" smtClean="0"/>
              <a:t> </a:t>
            </a:r>
            <a:r>
              <a:rPr lang="en-US" dirty="0" err="1"/>
              <a:t>phải</a:t>
            </a:r>
            <a:r>
              <a:rPr lang="en-US" dirty="0"/>
              <a:t> </a:t>
            </a:r>
            <a:r>
              <a:rPr lang="en-US" dirty="0" err="1"/>
              <a:t>sử</a:t>
            </a:r>
            <a:r>
              <a:rPr lang="en-US" dirty="0"/>
              <a:t> </a:t>
            </a:r>
            <a:r>
              <a:rPr lang="en-US" dirty="0" err="1"/>
              <a:t>dụng</a:t>
            </a:r>
            <a:r>
              <a:rPr lang="en-US" dirty="0"/>
              <a:t> </a:t>
            </a:r>
            <a:r>
              <a:rPr lang="en-US" dirty="0" err="1"/>
              <a:t>các</a:t>
            </a:r>
            <a:r>
              <a:rPr lang="en-US" dirty="0"/>
              <a:t> </a:t>
            </a:r>
            <a:r>
              <a:rPr lang="en-US" b="1" dirty="0"/>
              <a:t>Heading Styles</a:t>
            </a:r>
            <a:r>
              <a:rPr lang="en-US" dirty="0"/>
              <a:t> </a:t>
            </a:r>
            <a:r>
              <a:rPr lang="en-US" dirty="0" err="1"/>
              <a:t>cho</a:t>
            </a:r>
            <a:r>
              <a:rPr lang="en-US" dirty="0"/>
              <a:t> </a:t>
            </a:r>
            <a:r>
              <a:rPr lang="en-US" dirty="0" err="1"/>
              <a:t>các</a:t>
            </a:r>
            <a:r>
              <a:rPr lang="en-US" dirty="0"/>
              <a:t> </a:t>
            </a:r>
            <a:r>
              <a:rPr lang="en-US" dirty="0" err="1"/>
              <a:t>tiêu</a:t>
            </a:r>
            <a:r>
              <a:rPr lang="en-US" dirty="0"/>
              <a:t> </a:t>
            </a:r>
            <a:r>
              <a:rPr lang="en-US" dirty="0" err="1"/>
              <a:t>đề</a:t>
            </a:r>
            <a:r>
              <a:rPr lang="en-US" dirty="0"/>
              <a:t> </a:t>
            </a:r>
            <a:r>
              <a:rPr lang="en-US" dirty="0" err="1"/>
              <a:t>trong</a:t>
            </a:r>
            <a:r>
              <a:rPr lang="en-US" dirty="0"/>
              <a:t> </a:t>
            </a:r>
            <a:r>
              <a:rPr lang="en-US" dirty="0" err="1"/>
              <a:t>tài</a:t>
            </a:r>
            <a:r>
              <a:rPr lang="en-US" dirty="0"/>
              <a:t> </a:t>
            </a:r>
            <a:r>
              <a:rPr lang="en-US" dirty="0" err="1"/>
              <a:t>liệu</a:t>
            </a:r>
            <a:r>
              <a:rPr lang="en-US" dirty="0"/>
              <a:t>. </a:t>
            </a:r>
            <a:endParaRPr lang="en-US" dirty="0" smtClean="0"/>
          </a:p>
          <a:p>
            <a:pPr lvl="1" algn="just"/>
            <a:r>
              <a:rPr lang="en-US" dirty="0" smtClean="0"/>
              <a:t>Word </a:t>
            </a:r>
            <a:r>
              <a:rPr lang="en-US" dirty="0" err="1"/>
              <a:t>xây</a:t>
            </a:r>
            <a:r>
              <a:rPr lang="en-US" dirty="0"/>
              <a:t> </a:t>
            </a:r>
            <a:r>
              <a:rPr lang="en-US" dirty="0" err="1"/>
              <a:t>dựng</a:t>
            </a:r>
            <a:r>
              <a:rPr lang="en-US" dirty="0"/>
              <a:t> </a:t>
            </a:r>
            <a:r>
              <a:rPr lang="en-US" dirty="0" err="1"/>
              <a:t>sẵn</a:t>
            </a:r>
            <a:r>
              <a:rPr lang="en-US" dirty="0"/>
              <a:t> </a:t>
            </a:r>
            <a:r>
              <a:rPr lang="en-US" dirty="0" err="1"/>
              <a:t>các</a:t>
            </a:r>
            <a:r>
              <a:rPr lang="en-US" dirty="0"/>
              <a:t> </a:t>
            </a:r>
            <a:r>
              <a:rPr lang="en-US" b="1" dirty="0"/>
              <a:t>Heading Style</a:t>
            </a:r>
            <a:r>
              <a:rPr lang="en-US" dirty="0"/>
              <a:t> </a:t>
            </a:r>
            <a:r>
              <a:rPr lang="en-US" dirty="0" err="1"/>
              <a:t>từ</a:t>
            </a:r>
            <a:r>
              <a:rPr lang="en-US" dirty="0"/>
              <a:t> </a:t>
            </a:r>
            <a:r>
              <a:rPr lang="en-US" b="1" dirty="0"/>
              <a:t>Heading 1</a:t>
            </a:r>
            <a:r>
              <a:rPr lang="en-US" dirty="0"/>
              <a:t> </a:t>
            </a:r>
            <a:r>
              <a:rPr lang="en-US" dirty="0" err="1"/>
              <a:t>đến</a:t>
            </a:r>
            <a:r>
              <a:rPr lang="en-US" dirty="0"/>
              <a:t> </a:t>
            </a:r>
            <a:r>
              <a:rPr lang="en-US" b="1" dirty="0"/>
              <a:t>Heading 7</a:t>
            </a:r>
            <a:r>
              <a:rPr lang="en-US" dirty="0"/>
              <a:t> </a:t>
            </a:r>
            <a:r>
              <a:rPr lang="en-US" dirty="0" err="1"/>
              <a:t>để</a:t>
            </a:r>
            <a:r>
              <a:rPr lang="en-US" dirty="0"/>
              <a:t> </a:t>
            </a:r>
            <a:r>
              <a:rPr lang="en-US" dirty="0" err="1"/>
              <a:t>sử</a:t>
            </a:r>
            <a:r>
              <a:rPr lang="en-US" dirty="0"/>
              <a:t> </a:t>
            </a:r>
            <a:r>
              <a:rPr lang="en-US" dirty="0" err="1"/>
              <a:t>dụng</a:t>
            </a:r>
            <a:r>
              <a:rPr lang="en-US" dirty="0"/>
              <a:t> </a:t>
            </a:r>
            <a:r>
              <a:rPr lang="en-US" dirty="0" err="1"/>
              <a:t>cho</a:t>
            </a:r>
            <a:r>
              <a:rPr lang="en-US" dirty="0"/>
              <a:t> </a:t>
            </a:r>
            <a:r>
              <a:rPr lang="en-US" dirty="0" err="1"/>
              <a:t>các</a:t>
            </a:r>
            <a:r>
              <a:rPr lang="en-US" dirty="0"/>
              <a:t> </a:t>
            </a:r>
            <a:r>
              <a:rPr lang="en-US" dirty="0" err="1"/>
              <a:t>tiêu</a:t>
            </a:r>
            <a:r>
              <a:rPr lang="en-US" dirty="0"/>
              <a:t> </a:t>
            </a:r>
            <a:r>
              <a:rPr lang="en-US" dirty="0" err="1"/>
              <a:t>đề</a:t>
            </a:r>
            <a:r>
              <a:rPr lang="en-US" dirty="0"/>
              <a:t> </a:t>
            </a:r>
            <a:r>
              <a:rPr lang="en-US" dirty="0" err="1"/>
              <a:t>được</a:t>
            </a:r>
            <a:r>
              <a:rPr lang="en-US" dirty="0"/>
              <a:t> </a:t>
            </a:r>
            <a:r>
              <a:rPr lang="en-US" dirty="0" err="1"/>
              <a:t>phân</a:t>
            </a:r>
            <a:r>
              <a:rPr lang="en-US" dirty="0"/>
              <a:t> </a:t>
            </a:r>
            <a:r>
              <a:rPr lang="en-US" dirty="0" err="1"/>
              <a:t>cấp</a:t>
            </a:r>
            <a:r>
              <a:rPr lang="en-US" dirty="0"/>
              <a:t> </a:t>
            </a:r>
            <a:r>
              <a:rPr lang="en-US" dirty="0" err="1"/>
              <a:t>trong</a:t>
            </a:r>
            <a:r>
              <a:rPr lang="en-US" dirty="0"/>
              <a:t> </a:t>
            </a:r>
            <a:r>
              <a:rPr lang="en-US" dirty="0" err="1"/>
              <a:t>tài</a:t>
            </a:r>
            <a:r>
              <a:rPr lang="en-US" dirty="0"/>
              <a:t> </a:t>
            </a:r>
            <a:r>
              <a:rPr lang="en-US" dirty="0" err="1"/>
              <a:t>liệu</a:t>
            </a:r>
            <a:r>
              <a:rPr lang="en-US" dirty="0"/>
              <a:t>.</a:t>
            </a:r>
          </a:p>
          <a:p>
            <a:pPr algn="just"/>
            <a:endParaRPr lang="en-US" dirty="0"/>
          </a:p>
        </p:txBody>
      </p:sp>
    </p:spTree>
    <p:extLst>
      <p:ext uri="{BB962C8B-B14F-4D97-AF65-F5344CB8AC3E}">
        <p14:creationId xmlns:p14="http://schemas.microsoft.com/office/powerpoint/2010/main" val="28110103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Điều </a:t>
            </a:r>
            <a:r>
              <a:rPr lang="vi-VN" dirty="0"/>
              <a:t>hướng với các tham </a:t>
            </a:r>
            <a:r>
              <a:rPr lang="vi-VN" dirty="0" smtClean="0"/>
              <a:t>chiếu</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11</a:t>
            </a:fld>
            <a:endParaRPr lang="en-US"/>
          </a:p>
        </p:txBody>
      </p:sp>
      <p:sp>
        <p:nvSpPr>
          <p:cNvPr id="8" name="Text Placeholder 7"/>
          <p:cNvSpPr>
            <a:spLocks noGrp="1"/>
          </p:cNvSpPr>
          <p:nvPr>
            <p:ph type="body" sz="quarter" idx="13"/>
          </p:nvPr>
        </p:nvSpPr>
        <p:spPr>
          <a:xfrm>
            <a:off x="457200" y="981307"/>
            <a:ext cx="8229600" cy="3571643"/>
          </a:xfrm>
        </p:spPr>
        <p:txBody>
          <a:bodyPr/>
          <a:lstStyle/>
          <a:p>
            <a:r>
              <a:rPr lang="en-US" b="1" dirty="0" err="1"/>
              <a:t>Sử</a:t>
            </a:r>
            <a:r>
              <a:rPr lang="en-US" b="1" dirty="0"/>
              <a:t> </a:t>
            </a:r>
            <a:r>
              <a:rPr lang="en-US" b="1" dirty="0" err="1"/>
              <a:t>dụng</a:t>
            </a:r>
            <a:r>
              <a:rPr lang="en-US" b="1" dirty="0"/>
              <a:t> </a:t>
            </a:r>
            <a:r>
              <a:rPr lang="en-US" b="1" dirty="0" err="1"/>
              <a:t>khung</a:t>
            </a:r>
            <a:r>
              <a:rPr lang="en-US" b="1" dirty="0"/>
              <a:t> </a:t>
            </a:r>
            <a:r>
              <a:rPr lang="en-US" b="1" dirty="0" err="1"/>
              <a:t>điều</a:t>
            </a:r>
            <a:r>
              <a:rPr lang="en-US" b="1" dirty="0"/>
              <a:t> </a:t>
            </a:r>
            <a:r>
              <a:rPr lang="en-US" b="1" dirty="0" err="1"/>
              <a:t>hướng</a:t>
            </a:r>
            <a:r>
              <a:rPr lang="en-US" b="1" dirty="0"/>
              <a:t> (Navigation Pane</a:t>
            </a:r>
            <a:r>
              <a:rPr lang="en-US" b="1" dirty="0" smtClean="0"/>
              <a:t>) (</a:t>
            </a:r>
            <a:r>
              <a:rPr lang="en-US" b="1" dirty="0" err="1" smtClean="0"/>
              <a:t>tt</a:t>
            </a:r>
            <a:r>
              <a:rPr lang="en-US" b="1" dirty="0" smtClean="0"/>
              <a:t>)</a:t>
            </a:r>
            <a:endParaRPr lang="en-US" b="1" dirty="0"/>
          </a:p>
        </p:txBody>
      </p:sp>
      <p:grpSp>
        <p:nvGrpSpPr>
          <p:cNvPr id="7" name="Group 6"/>
          <p:cNvGrpSpPr/>
          <p:nvPr/>
        </p:nvGrpSpPr>
        <p:grpSpPr>
          <a:xfrm>
            <a:off x="1978462" y="1527175"/>
            <a:ext cx="5187075" cy="3240089"/>
            <a:chOff x="0" y="0"/>
            <a:chExt cx="5757545" cy="3616325"/>
          </a:xfrm>
        </p:grpSpPr>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5757545" cy="3616325"/>
            </a:xfrm>
            <a:prstGeom prst="rect">
              <a:avLst/>
            </a:prstGeom>
          </p:spPr>
        </p:pic>
        <p:sp>
          <p:nvSpPr>
            <p:cNvPr id="10" name="Text Box 1396"/>
            <p:cNvSpPr txBox="1"/>
            <p:nvPr/>
          </p:nvSpPr>
          <p:spPr>
            <a:xfrm>
              <a:off x="327803" y="2449902"/>
              <a:ext cx="1000665" cy="267419"/>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l">
                <a:lnSpc>
                  <a:spcPct val="107000"/>
                </a:lnSpc>
                <a:spcBef>
                  <a:spcPts val="0"/>
                </a:spcBef>
                <a:spcAft>
                  <a:spcPts val="800"/>
                </a:spcAft>
                <a:tabLst>
                  <a:tab pos="228600" algn="l"/>
                </a:tabLst>
              </a:pPr>
              <a:r>
                <a:rPr lang="en-US" sz="1100">
                  <a:effectLst/>
                  <a:latin typeface="Times New Roman" panose="02020603050405020304" pitchFamily="18" charset="0"/>
                  <a:ea typeface="Calibri" panose="020F0502020204030204" pitchFamily="34" charset="0"/>
                  <a:cs typeface="Times New Roman" panose="02020603050405020304" pitchFamily="18" charset="0"/>
                </a:rPr>
                <a:t>Heading 1</a:t>
              </a:r>
            </a:p>
          </p:txBody>
        </p:sp>
        <p:sp>
          <p:nvSpPr>
            <p:cNvPr id="11" name="Text Box 1397"/>
            <p:cNvSpPr txBox="1"/>
            <p:nvPr/>
          </p:nvSpPr>
          <p:spPr>
            <a:xfrm>
              <a:off x="327803" y="2760453"/>
              <a:ext cx="1000665" cy="267419"/>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l">
                <a:lnSpc>
                  <a:spcPct val="107000"/>
                </a:lnSpc>
                <a:spcBef>
                  <a:spcPts val="0"/>
                </a:spcBef>
                <a:spcAft>
                  <a:spcPts val="800"/>
                </a:spcAft>
                <a:tabLst>
                  <a:tab pos="228600" algn="l"/>
                </a:tabLst>
              </a:pPr>
              <a:r>
                <a:rPr lang="en-US" sz="1100">
                  <a:effectLst/>
                  <a:latin typeface="Times New Roman" panose="02020603050405020304" pitchFamily="18" charset="0"/>
                  <a:ea typeface="Calibri" panose="020F0502020204030204" pitchFamily="34" charset="0"/>
                  <a:cs typeface="Times New Roman" panose="02020603050405020304" pitchFamily="18" charset="0"/>
                </a:rPr>
                <a:t>Heading 2</a:t>
              </a:r>
            </a:p>
          </p:txBody>
        </p:sp>
        <p:sp>
          <p:nvSpPr>
            <p:cNvPr id="12" name="Text Box 1398"/>
            <p:cNvSpPr txBox="1"/>
            <p:nvPr/>
          </p:nvSpPr>
          <p:spPr>
            <a:xfrm>
              <a:off x="327803" y="3071004"/>
              <a:ext cx="1000665" cy="267419"/>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l">
                <a:lnSpc>
                  <a:spcPct val="107000"/>
                </a:lnSpc>
                <a:spcBef>
                  <a:spcPts val="0"/>
                </a:spcBef>
                <a:spcAft>
                  <a:spcPts val="800"/>
                </a:spcAft>
                <a:tabLst>
                  <a:tab pos="228600" algn="l"/>
                </a:tabLst>
              </a:pPr>
              <a:r>
                <a:rPr lang="en-US" sz="1100">
                  <a:effectLst/>
                  <a:latin typeface="Times New Roman" panose="02020603050405020304" pitchFamily="18" charset="0"/>
                  <a:ea typeface="Calibri" panose="020F0502020204030204" pitchFamily="34" charset="0"/>
                  <a:cs typeface="Times New Roman" panose="02020603050405020304" pitchFamily="18" charset="0"/>
                </a:rPr>
                <a:t>Heading 3</a:t>
              </a:r>
            </a:p>
          </p:txBody>
        </p:sp>
        <p:cxnSp>
          <p:nvCxnSpPr>
            <p:cNvPr id="13" name="Elbow Connector 12"/>
            <p:cNvCxnSpPr/>
            <p:nvPr/>
          </p:nvCxnSpPr>
          <p:spPr>
            <a:xfrm flipV="1">
              <a:off x="1328467" y="1181819"/>
              <a:ext cx="465994" cy="1388853"/>
            </a:xfrm>
            <a:prstGeom prst="bentConnector3">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a:off x="724618" y="1794295"/>
              <a:ext cx="836763"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Elbow Connector 14"/>
            <p:cNvCxnSpPr/>
            <p:nvPr/>
          </p:nvCxnSpPr>
          <p:spPr>
            <a:xfrm flipH="1" flipV="1">
              <a:off x="724618" y="1949570"/>
              <a:ext cx="603310" cy="940279"/>
            </a:xfrm>
            <a:prstGeom prst="bentConnector3">
              <a:avLst>
                <a:gd name="adj1" fmla="val -62963"/>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1716656" y="2242868"/>
              <a:ext cx="155276"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828135" y="2078966"/>
              <a:ext cx="888521"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Elbow Connector 17"/>
            <p:cNvCxnSpPr/>
            <p:nvPr/>
          </p:nvCxnSpPr>
          <p:spPr>
            <a:xfrm>
              <a:off x="1716656" y="2889849"/>
              <a:ext cx="154940" cy="259272"/>
            </a:xfrm>
            <a:prstGeom prst="bentConnector3">
              <a:avLst>
                <a:gd name="adj1" fmla="val -485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Elbow Connector 18"/>
            <p:cNvCxnSpPr/>
            <p:nvPr/>
          </p:nvCxnSpPr>
          <p:spPr>
            <a:xfrm flipH="1" flipV="1">
              <a:off x="1043796" y="2191110"/>
              <a:ext cx="284671" cy="1017917"/>
            </a:xfrm>
            <a:prstGeom prst="bentConnector3">
              <a:avLst>
                <a:gd name="adj1" fmla="val -37913"/>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a:off x="1440611" y="3209027"/>
              <a:ext cx="430985" cy="77650"/>
            </a:xfrm>
            <a:prstGeom prst="bentConnector3">
              <a:avLst>
                <a:gd name="adj1" fmla="val -2093"/>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48953557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Điều </a:t>
            </a:r>
            <a:r>
              <a:rPr lang="vi-VN" dirty="0"/>
              <a:t>hướng với các tham </a:t>
            </a:r>
            <a:r>
              <a:rPr lang="vi-VN" dirty="0" smtClean="0"/>
              <a:t>chiếu</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12</a:t>
            </a:fld>
            <a:endParaRPr lang="en-US"/>
          </a:p>
        </p:txBody>
      </p:sp>
      <p:sp>
        <p:nvSpPr>
          <p:cNvPr id="8" name="Text Placeholder 7"/>
          <p:cNvSpPr>
            <a:spLocks noGrp="1"/>
          </p:cNvSpPr>
          <p:nvPr>
            <p:ph type="body" sz="quarter" idx="13"/>
          </p:nvPr>
        </p:nvSpPr>
        <p:spPr>
          <a:xfrm>
            <a:off x="249382" y="981307"/>
            <a:ext cx="8437418" cy="3571643"/>
          </a:xfrm>
        </p:spPr>
        <p:txBody>
          <a:bodyPr/>
          <a:lstStyle/>
          <a:p>
            <a:r>
              <a:rPr lang="en-US" b="1" dirty="0" err="1"/>
              <a:t>Sử</a:t>
            </a:r>
            <a:r>
              <a:rPr lang="en-US" b="1" dirty="0"/>
              <a:t> </a:t>
            </a:r>
            <a:r>
              <a:rPr lang="en-US" b="1" dirty="0" err="1"/>
              <a:t>dụng</a:t>
            </a:r>
            <a:r>
              <a:rPr lang="en-US" b="1" dirty="0"/>
              <a:t> </a:t>
            </a:r>
            <a:r>
              <a:rPr lang="en-US" b="1" dirty="0" err="1"/>
              <a:t>lệnh</a:t>
            </a:r>
            <a:r>
              <a:rPr lang="en-US" b="1" dirty="0"/>
              <a:t> Go To</a:t>
            </a:r>
          </a:p>
          <a:p>
            <a:pPr lvl="1" algn="just"/>
            <a:r>
              <a:rPr lang="en-US" dirty="0" err="1"/>
              <a:t>Tính</a:t>
            </a:r>
            <a:r>
              <a:rPr lang="en-US" dirty="0"/>
              <a:t> </a:t>
            </a:r>
            <a:r>
              <a:rPr lang="en-US" dirty="0" err="1"/>
              <a:t>năng</a:t>
            </a:r>
            <a:r>
              <a:rPr lang="en-US" dirty="0"/>
              <a:t> </a:t>
            </a:r>
            <a:r>
              <a:rPr lang="en-US" b="1" dirty="0"/>
              <a:t>Go To</a:t>
            </a:r>
            <a:r>
              <a:rPr lang="en-US" dirty="0"/>
              <a:t> </a:t>
            </a:r>
            <a:r>
              <a:rPr lang="en-US" dirty="0" err="1"/>
              <a:t>trong</a:t>
            </a:r>
            <a:r>
              <a:rPr lang="en-US" dirty="0"/>
              <a:t> </a:t>
            </a:r>
            <a:r>
              <a:rPr lang="en-US" b="1" dirty="0"/>
              <a:t>Word</a:t>
            </a:r>
            <a:r>
              <a:rPr lang="en-US" dirty="0"/>
              <a:t> </a:t>
            </a:r>
            <a:r>
              <a:rPr lang="en-US" dirty="0" err="1"/>
              <a:t>cho</a:t>
            </a:r>
            <a:r>
              <a:rPr lang="en-US" dirty="0"/>
              <a:t> </a:t>
            </a:r>
            <a:r>
              <a:rPr lang="en-US" dirty="0" err="1"/>
              <a:t>phép</a:t>
            </a:r>
            <a:r>
              <a:rPr lang="en-US" dirty="0"/>
              <a:t> </a:t>
            </a:r>
            <a:r>
              <a:rPr lang="en-US" dirty="0" smtClean="0"/>
              <a:t>di </a:t>
            </a:r>
            <a:r>
              <a:rPr lang="en-US" dirty="0" err="1"/>
              <a:t>chuyển</a:t>
            </a:r>
            <a:r>
              <a:rPr lang="en-US" dirty="0"/>
              <a:t> </a:t>
            </a:r>
            <a:r>
              <a:rPr lang="en-US" dirty="0" err="1"/>
              <a:t>nhanh</a:t>
            </a:r>
            <a:r>
              <a:rPr lang="en-US" dirty="0"/>
              <a:t> </a:t>
            </a:r>
            <a:r>
              <a:rPr lang="en-US" dirty="0" err="1"/>
              <a:t>đến</a:t>
            </a:r>
            <a:r>
              <a:rPr lang="en-US" dirty="0"/>
              <a:t> </a:t>
            </a:r>
            <a:r>
              <a:rPr lang="en-US" dirty="0" err="1"/>
              <a:t>một</a:t>
            </a:r>
            <a:r>
              <a:rPr lang="en-US" dirty="0"/>
              <a:t> </a:t>
            </a:r>
            <a:r>
              <a:rPr lang="en-US" dirty="0" err="1"/>
              <a:t>vị</a:t>
            </a:r>
            <a:r>
              <a:rPr lang="en-US" dirty="0"/>
              <a:t> </a:t>
            </a:r>
            <a:r>
              <a:rPr lang="en-US" dirty="0" err="1"/>
              <a:t>trí</a:t>
            </a:r>
            <a:r>
              <a:rPr lang="en-US" dirty="0"/>
              <a:t> </a:t>
            </a:r>
            <a:r>
              <a:rPr lang="en-US" dirty="0" err="1"/>
              <a:t>khác</a:t>
            </a:r>
            <a:r>
              <a:rPr lang="en-US" dirty="0"/>
              <a:t> </a:t>
            </a:r>
            <a:r>
              <a:rPr lang="en-US" dirty="0" err="1"/>
              <a:t>trong</a:t>
            </a:r>
            <a:r>
              <a:rPr lang="en-US" dirty="0"/>
              <a:t> </a:t>
            </a:r>
            <a:r>
              <a:rPr lang="en-US" dirty="0" err="1"/>
              <a:t>tài</a:t>
            </a:r>
            <a:r>
              <a:rPr lang="en-US" dirty="0"/>
              <a:t> </a:t>
            </a:r>
            <a:r>
              <a:rPr lang="en-US" dirty="0" err="1"/>
              <a:t>liệu</a:t>
            </a:r>
            <a:r>
              <a:rPr lang="en-US" dirty="0"/>
              <a:t> </a:t>
            </a:r>
            <a:r>
              <a:rPr lang="en-US" dirty="0" err="1"/>
              <a:t>mà</a:t>
            </a:r>
            <a:r>
              <a:rPr lang="en-US" dirty="0"/>
              <a:t> </a:t>
            </a:r>
            <a:r>
              <a:rPr lang="en-US" dirty="0" err="1"/>
              <a:t>không</a:t>
            </a:r>
            <a:r>
              <a:rPr lang="en-US" dirty="0"/>
              <a:t> </a:t>
            </a:r>
            <a:r>
              <a:rPr lang="en-US" dirty="0" err="1"/>
              <a:t>phải</a:t>
            </a:r>
            <a:r>
              <a:rPr lang="en-US" dirty="0"/>
              <a:t> </a:t>
            </a:r>
            <a:r>
              <a:rPr lang="en-US" dirty="0" err="1"/>
              <a:t>tìm</a:t>
            </a:r>
            <a:r>
              <a:rPr lang="en-US" dirty="0"/>
              <a:t> </a:t>
            </a:r>
            <a:r>
              <a:rPr lang="en-US" dirty="0" err="1"/>
              <a:t>kiếm</a:t>
            </a:r>
            <a:r>
              <a:rPr lang="en-US" dirty="0"/>
              <a:t> </a:t>
            </a:r>
            <a:r>
              <a:rPr lang="en-US" dirty="0" err="1"/>
              <a:t>một</a:t>
            </a:r>
            <a:r>
              <a:rPr lang="en-US" dirty="0"/>
              <a:t> </a:t>
            </a:r>
            <a:r>
              <a:rPr lang="en-US" dirty="0" err="1"/>
              <a:t>cách</a:t>
            </a:r>
            <a:r>
              <a:rPr lang="en-US" dirty="0"/>
              <a:t> </a:t>
            </a:r>
            <a:r>
              <a:rPr lang="en-US" dirty="0" err="1"/>
              <a:t>thủ</a:t>
            </a:r>
            <a:r>
              <a:rPr lang="en-US" dirty="0"/>
              <a:t> </a:t>
            </a:r>
            <a:r>
              <a:rPr lang="en-US" dirty="0" err="1"/>
              <a:t>công</a:t>
            </a:r>
            <a:r>
              <a:rPr lang="en-US" dirty="0"/>
              <a:t>.</a:t>
            </a:r>
          </a:p>
          <a:p>
            <a:pPr lvl="1" algn="just"/>
            <a:r>
              <a:rPr lang="en-US" dirty="0" err="1"/>
              <a:t>Các</a:t>
            </a:r>
            <a:r>
              <a:rPr lang="en-US" dirty="0"/>
              <a:t> </a:t>
            </a:r>
            <a:r>
              <a:rPr lang="en-US" dirty="0" err="1"/>
              <a:t>tùy</a:t>
            </a:r>
            <a:r>
              <a:rPr lang="en-US" dirty="0"/>
              <a:t> </a:t>
            </a:r>
            <a:r>
              <a:rPr lang="en-US" dirty="0" err="1"/>
              <a:t>chọn</a:t>
            </a:r>
            <a:r>
              <a:rPr lang="en-US" dirty="0"/>
              <a:t> </a:t>
            </a:r>
            <a:r>
              <a:rPr lang="en-US" b="1" dirty="0"/>
              <a:t>Go To</a:t>
            </a:r>
            <a:r>
              <a:rPr lang="en-US" dirty="0"/>
              <a:t> </a:t>
            </a:r>
            <a:r>
              <a:rPr lang="en-US" dirty="0" err="1"/>
              <a:t>trong</a:t>
            </a:r>
            <a:r>
              <a:rPr lang="en-US" dirty="0"/>
              <a:t> </a:t>
            </a:r>
            <a:r>
              <a:rPr lang="en-US" dirty="0" err="1"/>
              <a:t>hộp</a:t>
            </a:r>
            <a:r>
              <a:rPr lang="en-US" dirty="0"/>
              <a:t> </a:t>
            </a:r>
            <a:r>
              <a:rPr lang="en-US" dirty="0" err="1"/>
              <a:t>thoại</a:t>
            </a:r>
            <a:r>
              <a:rPr lang="en-US" dirty="0"/>
              <a:t> </a:t>
            </a:r>
            <a:r>
              <a:rPr lang="en-US" b="1" dirty="0"/>
              <a:t>Find and Replace</a:t>
            </a:r>
            <a:r>
              <a:rPr lang="en-US" dirty="0"/>
              <a:t> </a:t>
            </a:r>
            <a:r>
              <a:rPr lang="en-US" dirty="0" err="1"/>
              <a:t>bao</a:t>
            </a:r>
            <a:r>
              <a:rPr lang="en-US" dirty="0"/>
              <a:t> </a:t>
            </a:r>
            <a:r>
              <a:rPr lang="en-US" dirty="0" err="1"/>
              <a:t>gồm</a:t>
            </a:r>
            <a:r>
              <a:rPr lang="en-US" dirty="0"/>
              <a:t>:</a:t>
            </a:r>
          </a:p>
          <a:p>
            <a:pPr algn="just"/>
            <a:endParaRPr lang="en-US" dirty="0"/>
          </a:p>
        </p:txBody>
      </p:sp>
      <p:pic>
        <p:nvPicPr>
          <p:cNvPr id="7" name="Picture 6" descr="\\CCISERVER\Common\Publishing\Working\In Development\3260 Word 2016 Core\Screens\wd-222.png"/>
          <p:cNvPicPr/>
          <p:nvPr/>
        </p:nvPicPr>
        <p:blipFill>
          <a:blip r:embed="rId2">
            <a:extLst>
              <a:ext uri="{28A0092B-C50C-407E-A947-70E740481C1C}">
                <a14:useLocalDpi xmlns:a14="http://schemas.microsoft.com/office/drawing/2010/main" val="0"/>
              </a:ext>
            </a:extLst>
          </a:blip>
          <a:srcRect/>
          <a:stretch>
            <a:fillRect/>
          </a:stretch>
        </p:blipFill>
        <p:spPr bwMode="auto">
          <a:xfrm>
            <a:off x="2547215" y="2614352"/>
            <a:ext cx="4144529" cy="1822565"/>
          </a:xfrm>
          <a:prstGeom prst="rect">
            <a:avLst/>
          </a:prstGeom>
          <a:noFill/>
          <a:ln>
            <a:noFill/>
          </a:ln>
        </p:spPr>
      </p:pic>
    </p:spTree>
    <p:extLst>
      <p:ext uri="{BB962C8B-B14F-4D97-AF65-F5344CB8AC3E}">
        <p14:creationId xmlns:p14="http://schemas.microsoft.com/office/powerpoint/2010/main" val="17569440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Điều </a:t>
            </a:r>
            <a:r>
              <a:rPr lang="vi-VN" dirty="0"/>
              <a:t>hướng với các tham </a:t>
            </a:r>
            <a:r>
              <a:rPr lang="vi-VN" dirty="0" smtClean="0"/>
              <a:t>chiếu</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13</a:t>
            </a:fld>
            <a:endParaRPr lang="en-US"/>
          </a:p>
        </p:txBody>
      </p:sp>
      <p:graphicFrame>
        <p:nvGraphicFramePr>
          <p:cNvPr id="12" name="Table 11"/>
          <p:cNvGraphicFramePr>
            <a:graphicFrameLocks noGrp="1"/>
          </p:cNvGraphicFramePr>
          <p:nvPr>
            <p:extLst>
              <p:ext uri="{D42A27DB-BD31-4B8C-83A1-F6EECF244321}">
                <p14:modId xmlns:p14="http://schemas.microsoft.com/office/powerpoint/2010/main" val="147854334"/>
              </p:ext>
            </p:extLst>
          </p:nvPr>
        </p:nvGraphicFramePr>
        <p:xfrm>
          <a:off x="696192" y="859428"/>
          <a:ext cx="8011390" cy="3907835"/>
        </p:xfrm>
        <a:graphic>
          <a:graphicData uri="http://schemas.openxmlformats.org/drawingml/2006/table">
            <a:tbl>
              <a:tblPr firstRow="1" firstCol="1" bandRow="1">
                <a:tableStyleId>{5C22544A-7EE6-4342-B048-85BDC9FD1C3A}</a:tableStyleId>
              </a:tblPr>
              <a:tblGrid>
                <a:gridCol w="1558250">
                  <a:extLst>
                    <a:ext uri="{9D8B030D-6E8A-4147-A177-3AD203B41FA5}">
                      <a16:colId xmlns:a16="http://schemas.microsoft.com/office/drawing/2014/main" val="2852560399"/>
                    </a:ext>
                  </a:extLst>
                </a:gridCol>
                <a:gridCol w="6453140">
                  <a:extLst>
                    <a:ext uri="{9D8B030D-6E8A-4147-A177-3AD203B41FA5}">
                      <a16:colId xmlns:a16="http://schemas.microsoft.com/office/drawing/2014/main" val="2103819056"/>
                    </a:ext>
                  </a:extLst>
                </a:gridCol>
              </a:tblGrid>
              <a:tr h="3470467">
                <a:tc>
                  <a:txBody>
                    <a:bodyPr/>
                    <a:lstStyle/>
                    <a:p>
                      <a:pPr marL="57150" marR="0">
                        <a:lnSpc>
                          <a:spcPct val="100000"/>
                        </a:lnSpc>
                        <a:spcBef>
                          <a:spcPts val="0"/>
                        </a:spcBef>
                        <a:spcAft>
                          <a:spcPts val="0"/>
                        </a:spcAft>
                        <a:tabLst>
                          <a:tab pos="228600" algn="l"/>
                          <a:tab pos="457200" algn="l"/>
                        </a:tabLst>
                      </a:pPr>
                      <a:r>
                        <a:rPr lang="en-CA" sz="1400" b="0" dirty="0">
                          <a:effectLst/>
                          <a:latin typeface="Times New Roman" panose="02020603050405020304" pitchFamily="18" charset="0"/>
                          <a:cs typeface="Times New Roman" panose="02020603050405020304" pitchFamily="18" charset="0"/>
                        </a:rPr>
                        <a:t>Go to What: </a:t>
                      </a:r>
                      <a:endParaRPr lang="en-US" sz="1400" b="0" dirty="0">
                        <a:effectLst/>
                        <a:latin typeface="Times New Roman" panose="02020603050405020304" pitchFamily="18" charset="0"/>
                        <a:cs typeface="Times New Roman" panose="02020603050405020304" pitchFamily="18" charset="0"/>
                      </a:endParaRPr>
                    </a:p>
                    <a:p>
                      <a:pPr marL="57150" marR="57150" algn="r">
                        <a:lnSpc>
                          <a:spcPct val="100000"/>
                        </a:lnSpc>
                        <a:spcBef>
                          <a:spcPts val="0"/>
                        </a:spcBef>
                        <a:spcAft>
                          <a:spcPts val="0"/>
                        </a:spcAft>
                        <a:tabLst>
                          <a:tab pos="228600" algn="l"/>
                        </a:tabLst>
                      </a:pPr>
                      <a:r>
                        <a:rPr lang="en-CA" sz="1400" b="0" dirty="0">
                          <a:effectLst/>
                          <a:latin typeface="Times New Roman" panose="02020603050405020304" pitchFamily="18" charset="0"/>
                          <a:cs typeface="Times New Roman" panose="02020603050405020304" pitchFamily="18" charset="0"/>
                        </a:rPr>
                        <a:t>Page</a:t>
                      </a:r>
                      <a:endParaRPr lang="en-US" sz="1400" b="0" dirty="0">
                        <a:effectLst/>
                        <a:latin typeface="Times New Roman" panose="02020603050405020304" pitchFamily="18" charset="0"/>
                        <a:cs typeface="Times New Roman" panose="02020603050405020304" pitchFamily="18" charset="0"/>
                      </a:endParaRPr>
                    </a:p>
                    <a:p>
                      <a:pPr marL="57150" marR="57150" algn="r">
                        <a:lnSpc>
                          <a:spcPct val="100000"/>
                        </a:lnSpc>
                        <a:spcBef>
                          <a:spcPts val="0"/>
                        </a:spcBef>
                        <a:spcAft>
                          <a:spcPts val="0"/>
                        </a:spcAft>
                        <a:tabLst>
                          <a:tab pos="228600" algn="l"/>
                        </a:tabLst>
                      </a:pPr>
                      <a:r>
                        <a:rPr lang="en-CA" sz="1400" b="0" dirty="0">
                          <a:effectLst/>
                          <a:latin typeface="Times New Roman" panose="02020603050405020304" pitchFamily="18" charset="0"/>
                          <a:cs typeface="Times New Roman" panose="02020603050405020304" pitchFamily="18" charset="0"/>
                        </a:rPr>
                        <a:t>Section</a:t>
                      </a:r>
                      <a:endParaRPr lang="en-US" sz="1400" b="0" dirty="0">
                        <a:effectLst/>
                        <a:latin typeface="Times New Roman" panose="02020603050405020304" pitchFamily="18" charset="0"/>
                        <a:cs typeface="Times New Roman" panose="02020603050405020304" pitchFamily="18" charset="0"/>
                      </a:endParaRPr>
                    </a:p>
                    <a:p>
                      <a:pPr marL="57150" marR="57150" algn="r">
                        <a:lnSpc>
                          <a:spcPct val="100000"/>
                        </a:lnSpc>
                        <a:spcBef>
                          <a:spcPts val="0"/>
                        </a:spcBef>
                        <a:spcAft>
                          <a:spcPts val="0"/>
                        </a:spcAft>
                        <a:tabLst>
                          <a:tab pos="228600" algn="l"/>
                        </a:tabLst>
                      </a:pPr>
                      <a:r>
                        <a:rPr lang="en-CA" sz="1400" b="0" dirty="0">
                          <a:effectLst/>
                          <a:latin typeface="Times New Roman" panose="02020603050405020304" pitchFamily="18" charset="0"/>
                          <a:cs typeface="Times New Roman" panose="02020603050405020304" pitchFamily="18" charset="0"/>
                        </a:rPr>
                        <a:t>Line</a:t>
                      </a:r>
                      <a:endParaRPr lang="en-US" sz="1400" b="0" dirty="0">
                        <a:effectLst/>
                        <a:latin typeface="Times New Roman" panose="02020603050405020304" pitchFamily="18" charset="0"/>
                        <a:cs typeface="Times New Roman" panose="02020603050405020304" pitchFamily="18" charset="0"/>
                      </a:endParaRPr>
                    </a:p>
                    <a:p>
                      <a:pPr marL="57150" marR="57150" algn="r">
                        <a:lnSpc>
                          <a:spcPct val="100000"/>
                        </a:lnSpc>
                        <a:spcBef>
                          <a:spcPts val="0"/>
                        </a:spcBef>
                        <a:spcAft>
                          <a:spcPts val="0"/>
                        </a:spcAft>
                        <a:tabLst>
                          <a:tab pos="228600" algn="l"/>
                        </a:tabLst>
                      </a:pPr>
                      <a:r>
                        <a:rPr lang="en-CA" sz="1400" b="0" dirty="0">
                          <a:effectLst/>
                          <a:latin typeface="Times New Roman" panose="02020603050405020304" pitchFamily="18" charset="0"/>
                          <a:cs typeface="Times New Roman" panose="02020603050405020304" pitchFamily="18" charset="0"/>
                        </a:rPr>
                        <a:t>Bookmark</a:t>
                      </a:r>
                      <a:endParaRPr lang="en-US" sz="1400" b="0" dirty="0">
                        <a:effectLst/>
                        <a:latin typeface="Times New Roman" panose="02020603050405020304" pitchFamily="18" charset="0"/>
                        <a:cs typeface="Times New Roman" panose="02020603050405020304" pitchFamily="18" charset="0"/>
                      </a:endParaRPr>
                    </a:p>
                    <a:p>
                      <a:pPr marL="57150" marR="57150" algn="r">
                        <a:lnSpc>
                          <a:spcPct val="100000"/>
                        </a:lnSpc>
                        <a:spcBef>
                          <a:spcPts val="0"/>
                        </a:spcBef>
                        <a:spcAft>
                          <a:spcPts val="0"/>
                        </a:spcAft>
                        <a:tabLst>
                          <a:tab pos="228600" algn="l"/>
                        </a:tabLst>
                      </a:pPr>
                      <a:r>
                        <a:rPr lang="en-CA" sz="1400" b="0" dirty="0">
                          <a:effectLst/>
                          <a:latin typeface="Times New Roman" panose="02020603050405020304" pitchFamily="18" charset="0"/>
                          <a:cs typeface="Times New Roman" panose="02020603050405020304" pitchFamily="18" charset="0"/>
                        </a:rPr>
                        <a:t>Comment</a:t>
                      </a:r>
                      <a:endParaRPr lang="en-US" sz="1400" b="0" dirty="0">
                        <a:effectLst/>
                        <a:latin typeface="Times New Roman" panose="02020603050405020304" pitchFamily="18" charset="0"/>
                        <a:cs typeface="Times New Roman" panose="02020603050405020304" pitchFamily="18" charset="0"/>
                      </a:endParaRPr>
                    </a:p>
                    <a:p>
                      <a:pPr marL="57150" marR="57150" algn="r">
                        <a:lnSpc>
                          <a:spcPct val="100000"/>
                        </a:lnSpc>
                        <a:spcBef>
                          <a:spcPts val="0"/>
                        </a:spcBef>
                        <a:spcAft>
                          <a:spcPts val="0"/>
                        </a:spcAft>
                        <a:tabLst>
                          <a:tab pos="228600" algn="l"/>
                        </a:tabLst>
                      </a:pPr>
                      <a:r>
                        <a:rPr lang="en-CA" sz="1400" b="0" dirty="0">
                          <a:effectLst/>
                          <a:latin typeface="Times New Roman" panose="02020603050405020304" pitchFamily="18" charset="0"/>
                          <a:cs typeface="Times New Roman" panose="02020603050405020304" pitchFamily="18" charset="0"/>
                        </a:rPr>
                        <a:t>Footnote</a:t>
                      </a:r>
                      <a:endParaRPr lang="en-US" sz="1400" b="0" dirty="0">
                        <a:effectLst/>
                        <a:latin typeface="Times New Roman" panose="02020603050405020304" pitchFamily="18" charset="0"/>
                        <a:cs typeface="Times New Roman" panose="02020603050405020304" pitchFamily="18" charset="0"/>
                      </a:endParaRPr>
                    </a:p>
                    <a:p>
                      <a:pPr marL="57150" marR="57150" algn="r">
                        <a:lnSpc>
                          <a:spcPct val="100000"/>
                        </a:lnSpc>
                        <a:spcBef>
                          <a:spcPts val="0"/>
                        </a:spcBef>
                        <a:spcAft>
                          <a:spcPts val="0"/>
                        </a:spcAft>
                        <a:tabLst>
                          <a:tab pos="228600" algn="l"/>
                        </a:tabLst>
                      </a:pPr>
                      <a:r>
                        <a:rPr lang="en-CA" sz="1400" b="0" dirty="0">
                          <a:effectLst/>
                          <a:latin typeface="Times New Roman" panose="02020603050405020304" pitchFamily="18" charset="0"/>
                          <a:cs typeface="Times New Roman" panose="02020603050405020304" pitchFamily="18" charset="0"/>
                        </a:rPr>
                        <a:t>Endnote</a:t>
                      </a:r>
                      <a:endParaRPr lang="en-US" sz="1400" b="0" dirty="0">
                        <a:effectLst/>
                        <a:latin typeface="Times New Roman" panose="02020603050405020304" pitchFamily="18" charset="0"/>
                        <a:cs typeface="Times New Roman" panose="02020603050405020304" pitchFamily="18" charset="0"/>
                      </a:endParaRPr>
                    </a:p>
                    <a:p>
                      <a:pPr marL="57150" marR="57150" algn="r">
                        <a:lnSpc>
                          <a:spcPct val="100000"/>
                        </a:lnSpc>
                        <a:spcBef>
                          <a:spcPts val="0"/>
                        </a:spcBef>
                        <a:spcAft>
                          <a:spcPts val="0"/>
                        </a:spcAft>
                        <a:tabLst>
                          <a:tab pos="228600" algn="l"/>
                        </a:tabLst>
                      </a:pPr>
                      <a:r>
                        <a:rPr lang="en-CA" sz="1400" b="0" dirty="0">
                          <a:effectLst/>
                          <a:latin typeface="Times New Roman" panose="02020603050405020304" pitchFamily="18" charset="0"/>
                          <a:cs typeface="Times New Roman" panose="02020603050405020304" pitchFamily="18" charset="0"/>
                        </a:rPr>
                        <a:t>Field</a:t>
                      </a:r>
                      <a:endParaRPr lang="en-US" sz="1400" b="0" dirty="0">
                        <a:effectLst/>
                        <a:latin typeface="Times New Roman" panose="02020603050405020304" pitchFamily="18" charset="0"/>
                        <a:cs typeface="Times New Roman" panose="02020603050405020304" pitchFamily="18" charset="0"/>
                      </a:endParaRPr>
                    </a:p>
                    <a:p>
                      <a:pPr marL="57150" marR="57150" algn="r">
                        <a:lnSpc>
                          <a:spcPct val="100000"/>
                        </a:lnSpc>
                        <a:spcBef>
                          <a:spcPts val="0"/>
                        </a:spcBef>
                        <a:spcAft>
                          <a:spcPts val="0"/>
                        </a:spcAft>
                        <a:tabLst>
                          <a:tab pos="228600" algn="l"/>
                        </a:tabLst>
                      </a:pPr>
                      <a:r>
                        <a:rPr lang="en-CA" sz="1400" b="0" dirty="0">
                          <a:effectLst/>
                          <a:latin typeface="Times New Roman" panose="02020603050405020304" pitchFamily="18" charset="0"/>
                          <a:cs typeface="Times New Roman" panose="02020603050405020304" pitchFamily="18" charset="0"/>
                        </a:rPr>
                        <a:t>Table</a:t>
                      </a:r>
                      <a:endParaRPr lang="en-US" sz="1400" b="0" dirty="0">
                        <a:effectLst/>
                        <a:latin typeface="Times New Roman" panose="02020603050405020304" pitchFamily="18" charset="0"/>
                        <a:cs typeface="Times New Roman" panose="02020603050405020304" pitchFamily="18" charset="0"/>
                      </a:endParaRPr>
                    </a:p>
                    <a:p>
                      <a:pPr marL="57150" marR="57150" algn="r">
                        <a:lnSpc>
                          <a:spcPct val="100000"/>
                        </a:lnSpc>
                        <a:spcBef>
                          <a:spcPts val="0"/>
                        </a:spcBef>
                        <a:spcAft>
                          <a:spcPts val="0"/>
                        </a:spcAft>
                        <a:tabLst>
                          <a:tab pos="228600" algn="l"/>
                        </a:tabLst>
                      </a:pPr>
                      <a:r>
                        <a:rPr lang="en-CA" sz="1400" b="0" dirty="0">
                          <a:effectLst/>
                          <a:latin typeface="Times New Roman" panose="02020603050405020304" pitchFamily="18" charset="0"/>
                          <a:cs typeface="Times New Roman" panose="02020603050405020304" pitchFamily="18" charset="0"/>
                        </a:rPr>
                        <a:t>Graphic</a:t>
                      </a:r>
                      <a:endParaRPr lang="en-US" sz="1400" b="0" dirty="0">
                        <a:effectLst/>
                        <a:latin typeface="Times New Roman" panose="02020603050405020304" pitchFamily="18" charset="0"/>
                        <a:cs typeface="Times New Roman" panose="02020603050405020304" pitchFamily="18" charset="0"/>
                      </a:endParaRPr>
                    </a:p>
                    <a:p>
                      <a:pPr marL="57150" marR="57150" algn="r">
                        <a:lnSpc>
                          <a:spcPct val="100000"/>
                        </a:lnSpc>
                        <a:spcBef>
                          <a:spcPts val="0"/>
                        </a:spcBef>
                        <a:spcAft>
                          <a:spcPts val="0"/>
                        </a:spcAft>
                        <a:tabLst>
                          <a:tab pos="228600" algn="l"/>
                        </a:tabLst>
                      </a:pPr>
                      <a:r>
                        <a:rPr lang="en-CA" sz="1400" b="0" dirty="0">
                          <a:effectLst/>
                          <a:latin typeface="Times New Roman" panose="02020603050405020304" pitchFamily="18" charset="0"/>
                          <a:cs typeface="Times New Roman" panose="02020603050405020304" pitchFamily="18" charset="0"/>
                        </a:rPr>
                        <a:t>Equation</a:t>
                      </a:r>
                      <a:endParaRPr lang="en-US" sz="1400" b="0" dirty="0">
                        <a:effectLst/>
                        <a:latin typeface="Times New Roman" panose="02020603050405020304" pitchFamily="18" charset="0"/>
                        <a:cs typeface="Times New Roman" panose="02020603050405020304" pitchFamily="18" charset="0"/>
                      </a:endParaRPr>
                    </a:p>
                    <a:p>
                      <a:pPr marL="57150" marR="57150" algn="r">
                        <a:lnSpc>
                          <a:spcPct val="100000"/>
                        </a:lnSpc>
                        <a:spcBef>
                          <a:spcPts val="0"/>
                        </a:spcBef>
                        <a:spcAft>
                          <a:spcPts val="0"/>
                        </a:spcAft>
                        <a:tabLst>
                          <a:tab pos="228600" algn="l"/>
                        </a:tabLst>
                      </a:pPr>
                      <a:r>
                        <a:rPr lang="en-CA" sz="1400" b="0" dirty="0">
                          <a:effectLst/>
                          <a:latin typeface="Times New Roman" panose="02020603050405020304" pitchFamily="18" charset="0"/>
                          <a:cs typeface="Times New Roman" panose="02020603050405020304" pitchFamily="18" charset="0"/>
                        </a:rPr>
                        <a:t>Object</a:t>
                      </a:r>
                      <a:endParaRPr lang="en-US" sz="1400" b="0" dirty="0">
                        <a:effectLst/>
                        <a:latin typeface="Times New Roman" panose="02020603050405020304" pitchFamily="18" charset="0"/>
                        <a:cs typeface="Times New Roman" panose="02020603050405020304" pitchFamily="18" charset="0"/>
                      </a:endParaRPr>
                    </a:p>
                    <a:p>
                      <a:pPr marL="57150" marR="57150" algn="r">
                        <a:lnSpc>
                          <a:spcPct val="100000"/>
                        </a:lnSpc>
                        <a:spcBef>
                          <a:spcPts val="0"/>
                        </a:spcBef>
                        <a:spcAft>
                          <a:spcPts val="0"/>
                        </a:spcAft>
                        <a:tabLst>
                          <a:tab pos="228600" algn="l"/>
                        </a:tabLst>
                      </a:pPr>
                      <a:r>
                        <a:rPr lang="en-CA" sz="1400" b="0" dirty="0">
                          <a:effectLst/>
                          <a:latin typeface="Times New Roman" panose="02020603050405020304" pitchFamily="18" charset="0"/>
                          <a:cs typeface="Times New Roman" panose="02020603050405020304" pitchFamily="18" charset="0"/>
                        </a:rPr>
                        <a:t>Heading</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57150" marR="52705">
                        <a:lnSpc>
                          <a:spcPct val="100000"/>
                        </a:lnSpc>
                        <a:spcBef>
                          <a:spcPts val="0"/>
                        </a:spcBef>
                        <a:spcAft>
                          <a:spcPts val="0"/>
                        </a:spcAft>
                        <a:tabLst>
                          <a:tab pos="228600" algn="l"/>
                          <a:tab pos="457200" algn="l"/>
                        </a:tabLst>
                      </a:pPr>
                      <a:r>
                        <a:rPr lang="en-CA" sz="1400" b="0" dirty="0" err="1">
                          <a:effectLst/>
                          <a:latin typeface="Times New Roman" panose="02020603050405020304" pitchFamily="18" charset="0"/>
                          <a:cs typeface="Times New Roman" panose="02020603050405020304" pitchFamily="18" charset="0"/>
                        </a:rPr>
                        <a:t>Nhấp</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vào</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mục</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trong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danh</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sách</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để</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chọn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kiểu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điều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hướng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trong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tài</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liệu</a:t>
                      </a:r>
                      <a:endParaRPr lang="en-US" sz="1400" b="0" dirty="0">
                        <a:effectLst/>
                        <a:latin typeface="Times New Roman" panose="02020603050405020304" pitchFamily="18" charset="0"/>
                        <a:cs typeface="Times New Roman" panose="02020603050405020304" pitchFamily="18" charset="0"/>
                      </a:endParaRPr>
                    </a:p>
                    <a:p>
                      <a:pPr marL="57150" marR="52705">
                        <a:lnSpc>
                          <a:spcPct val="100000"/>
                        </a:lnSpc>
                        <a:spcBef>
                          <a:spcPts val="0"/>
                        </a:spcBef>
                        <a:spcAft>
                          <a:spcPts val="0"/>
                        </a:spcAft>
                        <a:tabLst>
                          <a:tab pos="228600" algn="l"/>
                          <a:tab pos="457200" algn="l"/>
                        </a:tabLst>
                      </a:pPr>
                      <a:r>
                        <a:rPr lang="en-CA" sz="1400" b="0" dirty="0" err="1">
                          <a:effectLst/>
                          <a:latin typeface="Times New Roman" panose="02020603050405020304" pitchFamily="18" charset="0"/>
                          <a:cs typeface="Times New Roman" panose="02020603050405020304" pitchFamily="18" charset="0"/>
                        </a:rPr>
                        <a:t>Điều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hướng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đến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trang</a:t>
                      </a:r>
                      <a:endParaRPr lang="en-US" sz="1400" b="0" dirty="0">
                        <a:effectLst/>
                        <a:latin typeface="Times New Roman" panose="02020603050405020304" pitchFamily="18" charset="0"/>
                        <a:cs typeface="Times New Roman" panose="02020603050405020304" pitchFamily="18" charset="0"/>
                      </a:endParaRPr>
                    </a:p>
                    <a:p>
                      <a:pPr marL="57150" marR="52705">
                        <a:lnSpc>
                          <a:spcPct val="100000"/>
                        </a:lnSpc>
                        <a:spcBef>
                          <a:spcPts val="0"/>
                        </a:spcBef>
                        <a:spcAft>
                          <a:spcPts val="0"/>
                        </a:spcAft>
                        <a:tabLst>
                          <a:tab pos="228600" algn="l"/>
                          <a:tab pos="457200" algn="l"/>
                        </a:tabLst>
                      </a:pPr>
                      <a:r>
                        <a:rPr lang="en-CA" sz="1400" b="0" dirty="0" err="1">
                          <a:effectLst/>
                          <a:latin typeface="Times New Roman" panose="02020603050405020304" pitchFamily="18" charset="0"/>
                          <a:cs typeface="Times New Roman" panose="02020603050405020304" pitchFamily="18" charset="0"/>
                        </a:rPr>
                        <a:t>Điều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hướng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đến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phần</a:t>
                      </a:r>
                      <a:endParaRPr lang="en-US" sz="1400" b="0" dirty="0">
                        <a:effectLst/>
                        <a:latin typeface="Times New Roman" panose="02020603050405020304" pitchFamily="18" charset="0"/>
                        <a:cs typeface="Times New Roman" panose="02020603050405020304" pitchFamily="18" charset="0"/>
                      </a:endParaRPr>
                    </a:p>
                    <a:p>
                      <a:pPr marL="57150" marR="52705">
                        <a:lnSpc>
                          <a:spcPct val="100000"/>
                        </a:lnSpc>
                        <a:spcBef>
                          <a:spcPts val="0"/>
                        </a:spcBef>
                        <a:spcAft>
                          <a:spcPts val="0"/>
                        </a:spcAft>
                        <a:tabLst>
                          <a:tab pos="228600" algn="l"/>
                          <a:tab pos="457200" algn="l"/>
                        </a:tabLst>
                      </a:pPr>
                      <a:r>
                        <a:rPr lang="en-CA" sz="1400" b="0" dirty="0" err="1">
                          <a:effectLst/>
                          <a:latin typeface="Times New Roman" panose="02020603050405020304" pitchFamily="18" charset="0"/>
                          <a:cs typeface="Times New Roman" panose="02020603050405020304" pitchFamily="18" charset="0"/>
                        </a:rPr>
                        <a:t>Điều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hướng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đến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dòng</a:t>
                      </a:r>
                      <a:endParaRPr lang="en-US" sz="1400" b="0" dirty="0">
                        <a:effectLst/>
                        <a:latin typeface="Times New Roman" panose="02020603050405020304" pitchFamily="18" charset="0"/>
                        <a:cs typeface="Times New Roman" panose="02020603050405020304" pitchFamily="18" charset="0"/>
                      </a:endParaRPr>
                    </a:p>
                    <a:p>
                      <a:pPr marL="57150" marR="52705">
                        <a:lnSpc>
                          <a:spcPct val="100000"/>
                        </a:lnSpc>
                        <a:spcBef>
                          <a:spcPts val="0"/>
                        </a:spcBef>
                        <a:spcAft>
                          <a:spcPts val="0"/>
                        </a:spcAft>
                        <a:tabLst>
                          <a:tab pos="228600" algn="l"/>
                          <a:tab pos="457200" algn="l"/>
                        </a:tabLst>
                      </a:pPr>
                      <a:r>
                        <a:rPr lang="en-CA" sz="1400" b="0" dirty="0" err="1">
                          <a:effectLst/>
                          <a:latin typeface="Times New Roman" panose="02020603050405020304" pitchFamily="18" charset="0"/>
                          <a:cs typeface="Times New Roman" panose="02020603050405020304" pitchFamily="18" charset="0"/>
                        </a:rPr>
                        <a:t>Điều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hướng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đến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dấu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trang</a:t>
                      </a:r>
                      <a:endParaRPr lang="en-US" sz="1400" b="0" dirty="0">
                        <a:effectLst/>
                        <a:latin typeface="Times New Roman" panose="02020603050405020304" pitchFamily="18" charset="0"/>
                        <a:cs typeface="Times New Roman" panose="02020603050405020304" pitchFamily="18" charset="0"/>
                      </a:endParaRPr>
                    </a:p>
                    <a:p>
                      <a:pPr marL="57150" marR="52705">
                        <a:lnSpc>
                          <a:spcPct val="100000"/>
                        </a:lnSpc>
                        <a:spcBef>
                          <a:spcPts val="0"/>
                        </a:spcBef>
                        <a:spcAft>
                          <a:spcPts val="0"/>
                        </a:spcAft>
                        <a:tabLst>
                          <a:tab pos="228600" algn="l"/>
                          <a:tab pos="457200" algn="l"/>
                        </a:tabLst>
                      </a:pPr>
                      <a:r>
                        <a:rPr lang="en-CA" sz="1400" b="0" dirty="0" err="1">
                          <a:effectLst/>
                          <a:latin typeface="Times New Roman" panose="02020603050405020304" pitchFamily="18" charset="0"/>
                          <a:cs typeface="Times New Roman" panose="02020603050405020304" pitchFamily="18" charset="0"/>
                        </a:rPr>
                        <a:t>Điều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hướng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đến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chú</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thích</a:t>
                      </a:r>
                      <a:r>
                        <a:rPr lang="en-CA" sz="1400" b="0" dirty="0">
                          <a:effectLst/>
                          <a:latin typeface="Times New Roman" panose="02020603050405020304" pitchFamily="18" charset="0"/>
                          <a:cs typeface="Times New Roman" panose="02020603050405020304" pitchFamily="18" charset="0"/>
                        </a:rPr>
                        <a:t>/</a:t>
                      </a:r>
                      <a:r>
                        <a:rPr lang="en-CA" sz="1400" b="0" dirty="0" err="1">
                          <a:effectLst/>
                          <a:latin typeface="Times New Roman" panose="02020603050405020304" pitchFamily="18" charset="0"/>
                          <a:cs typeface="Times New Roman" panose="02020603050405020304" pitchFamily="18" charset="0"/>
                        </a:rPr>
                        <a:t>bình</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luận</a:t>
                      </a:r>
                      <a:endParaRPr lang="en-US" sz="1400" b="0" dirty="0">
                        <a:effectLst/>
                        <a:latin typeface="Times New Roman" panose="02020603050405020304" pitchFamily="18" charset="0"/>
                        <a:cs typeface="Times New Roman" panose="02020603050405020304" pitchFamily="18" charset="0"/>
                      </a:endParaRPr>
                    </a:p>
                    <a:p>
                      <a:pPr marL="57150" marR="52705">
                        <a:lnSpc>
                          <a:spcPct val="100000"/>
                        </a:lnSpc>
                        <a:spcBef>
                          <a:spcPts val="0"/>
                        </a:spcBef>
                        <a:spcAft>
                          <a:spcPts val="0"/>
                        </a:spcAft>
                        <a:tabLst>
                          <a:tab pos="228600" algn="l"/>
                          <a:tab pos="457200" algn="l"/>
                        </a:tabLst>
                      </a:pPr>
                      <a:r>
                        <a:rPr lang="en-CA" sz="1400" b="0" dirty="0" err="1">
                          <a:effectLst/>
                          <a:latin typeface="Times New Roman" panose="02020603050405020304" pitchFamily="18" charset="0"/>
                          <a:cs typeface="Times New Roman" panose="02020603050405020304" pitchFamily="18" charset="0"/>
                        </a:rPr>
                        <a:t>Điều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hướng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đến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chú</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thích</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chân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trang</a:t>
                      </a:r>
                      <a:endParaRPr lang="en-US" sz="1400" b="0" dirty="0">
                        <a:effectLst/>
                        <a:latin typeface="Times New Roman" panose="02020603050405020304" pitchFamily="18" charset="0"/>
                        <a:cs typeface="Times New Roman" panose="02020603050405020304" pitchFamily="18" charset="0"/>
                      </a:endParaRPr>
                    </a:p>
                    <a:p>
                      <a:pPr marL="57150" marR="52705">
                        <a:lnSpc>
                          <a:spcPct val="100000"/>
                        </a:lnSpc>
                        <a:spcBef>
                          <a:spcPts val="0"/>
                        </a:spcBef>
                        <a:spcAft>
                          <a:spcPts val="0"/>
                        </a:spcAft>
                        <a:tabLst>
                          <a:tab pos="228600" algn="l"/>
                          <a:tab pos="457200" algn="l"/>
                        </a:tabLst>
                      </a:pPr>
                      <a:r>
                        <a:rPr lang="en-CA" sz="1400" b="0" dirty="0" err="1">
                          <a:effectLst/>
                          <a:latin typeface="Times New Roman" panose="02020603050405020304" pitchFamily="18" charset="0"/>
                          <a:cs typeface="Times New Roman" panose="02020603050405020304" pitchFamily="18" charset="0"/>
                        </a:rPr>
                        <a:t>Điều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hướng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đến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chú</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thích</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cuối</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tài</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liệu</a:t>
                      </a:r>
                      <a:endParaRPr lang="en-US" sz="1400" b="0" dirty="0">
                        <a:effectLst/>
                        <a:latin typeface="Times New Roman" panose="02020603050405020304" pitchFamily="18" charset="0"/>
                        <a:cs typeface="Times New Roman" panose="02020603050405020304" pitchFamily="18" charset="0"/>
                      </a:endParaRPr>
                    </a:p>
                    <a:p>
                      <a:pPr marL="57150" marR="52705">
                        <a:lnSpc>
                          <a:spcPct val="100000"/>
                        </a:lnSpc>
                        <a:spcBef>
                          <a:spcPts val="0"/>
                        </a:spcBef>
                        <a:spcAft>
                          <a:spcPts val="0"/>
                        </a:spcAft>
                        <a:tabLst>
                          <a:tab pos="228600" algn="l"/>
                          <a:tab pos="457200" algn="l"/>
                        </a:tabLst>
                      </a:pPr>
                      <a:r>
                        <a:rPr lang="en-CA" sz="1400" b="0" dirty="0" err="1">
                          <a:effectLst/>
                          <a:latin typeface="Times New Roman" panose="02020603050405020304" pitchFamily="18" charset="0"/>
                          <a:cs typeface="Times New Roman" panose="02020603050405020304" pitchFamily="18" charset="0"/>
                        </a:rPr>
                        <a:t>Điều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hướng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đến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trường</a:t>
                      </a:r>
                      <a:endParaRPr lang="en-US" sz="1400" b="0" dirty="0">
                        <a:effectLst/>
                        <a:latin typeface="Times New Roman" panose="02020603050405020304" pitchFamily="18" charset="0"/>
                        <a:cs typeface="Times New Roman" panose="02020603050405020304" pitchFamily="18" charset="0"/>
                      </a:endParaRPr>
                    </a:p>
                    <a:p>
                      <a:pPr marL="57150" marR="52705">
                        <a:lnSpc>
                          <a:spcPct val="100000"/>
                        </a:lnSpc>
                        <a:spcBef>
                          <a:spcPts val="0"/>
                        </a:spcBef>
                        <a:spcAft>
                          <a:spcPts val="0"/>
                        </a:spcAft>
                        <a:tabLst>
                          <a:tab pos="228600" algn="l"/>
                          <a:tab pos="457200" algn="l"/>
                        </a:tabLst>
                      </a:pPr>
                      <a:r>
                        <a:rPr lang="en-CA" sz="1400" b="0" dirty="0" err="1">
                          <a:effectLst/>
                          <a:latin typeface="Times New Roman" panose="02020603050405020304" pitchFamily="18" charset="0"/>
                          <a:cs typeface="Times New Roman" panose="02020603050405020304" pitchFamily="18" charset="0"/>
                        </a:rPr>
                        <a:t>Điều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hướng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đến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bảng</a:t>
                      </a:r>
                      <a:endParaRPr lang="en-US" sz="1400" b="0" dirty="0">
                        <a:effectLst/>
                        <a:latin typeface="Times New Roman" panose="02020603050405020304" pitchFamily="18" charset="0"/>
                        <a:cs typeface="Times New Roman" panose="02020603050405020304" pitchFamily="18" charset="0"/>
                      </a:endParaRPr>
                    </a:p>
                    <a:p>
                      <a:pPr marL="57150" marR="52705">
                        <a:lnSpc>
                          <a:spcPct val="100000"/>
                        </a:lnSpc>
                        <a:spcBef>
                          <a:spcPts val="0"/>
                        </a:spcBef>
                        <a:spcAft>
                          <a:spcPts val="0"/>
                        </a:spcAft>
                        <a:tabLst>
                          <a:tab pos="228600" algn="l"/>
                          <a:tab pos="457200" algn="l"/>
                        </a:tabLst>
                      </a:pPr>
                      <a:r>
                        <a:rPr lang="en-CA" sz="1400" b="0" dirty="0" err="1">
                          <a:effectLst/>
                          <a:latin typeface="Times New Roman" panose="02020603050405020304" pitchFamily="18" charset="0"/>
                          <a:cs typeface="Times New Roman" panose="02020603050405020304" pitchFamily="18" charset="0"/>
                        </a:rPr>
                        <a:t>Điều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hướng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đến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đối</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tượng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đồ</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họa</a:t>
                      </a:r>
                      <a:endParaRPr lang="en-US" sz="1400" b="0" dirty="0">
                        <a:effectLst/>
                        <a:latin typeface="Times New Roman" panose="02020603050405020304" pitchFamily="18" charset="0"/>
                        <a:cs typeface="Times New Roman" panose="02020603050405020304" pitchFamily="18" charset="0"/>
                      </a:endParaRPr>
                    </a:p>
                    <a:p>
                      <a:pPr marL="57150" marR="52705">
                        <a:lnSpc>
                          <a:spcPct val="100000"/>
                        </a:lnSpc>
                        <a:spcBef>
                          <a:spcPts val="0"/>
                        </a:spcBef>
                        <a:spcAft>
                          <a:spcPts val="0"/>
                        </a:spcAft>
                        <a:tabLst>
                          <a:tab pos="228600" algn="l"/>
                          <a:tab pos="457200" algn="l"/>
                        </a:tabLst>
                      </a:pPr>
                      <a:r>
                        <a:rPr lang="en-CA" sz="1400" b="0" dirty="0" err="1">
                          <a:effectLst/>
                          <a:latin typeface="Times New Roman" panose="02020603050405020304" pitchFamily="18" charset="0"/>
                          <a:cs typeface="Times New Roman" panose="02020603050405020304" pitchFamily="18" charset="0"/>
                        </a:rPr>
                        <a:t>Điều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hướng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đến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biểu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thức</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toán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học</a:t>
                      </a:r>
                      <a:endParaRPr lang="en-US" sz="1400" b="0" dirty="0">
                        <a:effectLst/>
                        <a:latin typeface="Times New Roman" panose="02020603050405020304" pitchFamily="18" charset="0"/>
                        <a:cs typeface="Times New Roman" panose="02020603050405020304" pitchFamily="18" charset="0"/>
                      </a:endParaRPr>
                    </a:p>
                    <a:p>
                      <a:pPr marL="57150" marR="52705">
                        <a:lnSpc>
                          <a:spcPct val="100000"/>
                        </a:lnSpc>
                        <a:spcBef>
                          <a:spcPts val="0"/>
                        </a:spcBef>
                        <a:spcAft>
                          <a:spcPts val="0"/>
                        </a:spcAft>
                        <a:tabLst>
                          <a:tab pos="228600" algn="l"/>
                          <a:tab pos="457200" algn="l"/>
                        </a:tabLst>
                      </a:pPr>
                      <a:r>
                        <a:rPr lang="en-CA" sz="1400" b="0" dirty="0" err="1">
                          <a:effectLst/>
                          <a:latin typeface="Times New Roman" panose="02020603050405020304" pitchFamily="18" charset="0"/>
                          <a:cs typeface="Times New Roman" panose="02020603050405020304" pitchFamily="18" charset="0"/>
                        </a:rPr>
                        <a:t>Điều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hướng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đến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các</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đối</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tượng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nhúng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vào</a:t>
                      </a:r>
                      <a:r>
                        <a:rPr lang="en-CA" sz="1400" b="0" dirty="0">
                          <a:effectLst/>
                          <a:latin typeface="Times New Roman" panose="02020603050405020304" pitchFamily="18" charset="0"/>
                          <a:cs typeface="Times New Roman" panose="02020603050405020304" pitchFamily="18" charset="0"/>
                        </a:rPr>
                        <a:t> Word </a:t>
                      </a:r>
                      <a:r>
                        <a:rPr lang="en-CA" sz="1400" b="0" dirty="0" err="1">
                          <a:effectLst/>
                          <a:latin typeface="Times New Roman" panose="02020603050405020304" pitchFamily="18" charset="0"/>
                          <a:cs typeface="Times New Roman" panose="02020603050405020304" pitchFamily="18" charset="0"/>
                        </a:rPr>
                        <a:t>như</a:t>
                      </a:r>
                      <a:r>
                        <a:rPr lang="en-CA" sz="1400" b="0" dirty="0">
                          <a:effectLst/>
                          <a:latin typeface="Times New Roman" panose="02020603050405020304" pitchFamily="18" charset="0"/>
                          <a:cs typeface="Times New Roman" panose="02020603050405020304" pitchFamily="18" charset="0"/>
                        </a:rPr>
                        <a:t> Adobe Acrobat, Excel, PowerPoint,…</a:t>
                      </a:r>
                      <a:endParaRPr lang="en-US" sz="1400" b="0" dirty="0">
                        <a:effectLst/>
                        <a:latin typeface="Times New Roman" panose="02020603050405020304" pitchFamily="18" charset="0"/>
                        <a:cs typeface="Times New Roman" panose="02020603050405020304" pitchFamily="18" charset="0"/>
                      </a:endParaRPr>
                    </a:p>
                    <a:p>
                      <a:pPr marL="57150" marR="52705">
                        <a:lnSpc>
                          <a:spcPct val="100000"/>
                        </a:lnSpc>
                        <a:spcBef>
                          <a:spcPts val="0"/>
                        </a:spcBef>
                        <a:spcAft>
                          <a:spcPts val="0"/>
                        </a:spcAft>
                        <a:tabLst>
                          <a:tab pos="228600" algn="l"/>
                        </a:tabLst>
                      </a:pPr>
                      <a:r>
                        <a:rPr lang="en-CA" sz="1400" b="0" dirty="0" err="1">
                          <a:effectLst/>
                          <a:latin typeface="Times New Roman" panose="02020603050405020304" pitchFamily="18" charset="0"/>
                          <a:cs typeface="Times New Roman" panose="02020603050405020304" pitchFamily="18" charset="0"/>
                        </a:rPr>
                        <a:t>Điều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hướng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đến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các</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tiêu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đề</a:t>
                      </a:r>
                      <a:r>
                        <a:rPr lang="en-CA" sz="1400" b="0" dirty="0">
                          <a:effectLst/>
                          <a:latin typeface="Times New Roman" panose="02020603050405020304" pitchFamily="18" charset="0"/>
                          <a:cs typeface="Times New Roman" panose="02020603050405020304" pitchFamily="18" charset="0"/>
                        </a:rPr>
                        <a:t> Heading (</a:t>
                      </a:r>
                      <a:r>
                        <a:rPr lang="en-CA" sz="1400" b="0" dirty="0" err="1">
                          <a:effectLst/>
                          <a:latin typeface="Times New Roman" panose="02020603050405020304" pitchFamily="18" charset="0"/>
                          <a:cs typeface="Times New Roman" panose="02020603050405020304" pitchFamily="18" charset="0"/>
                        </a:rPr>
                        <a:t>theo</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thứ</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tự</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từ</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trên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xuống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trong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danh</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sách</a:t>
                      </a:r>
                      <a:r>
                        <a:rPr lang="en-CA" sz="1400" b="0" dirty="0">
                          <a:effectLst/>
                          <a:latin typeface="Times New Roman" panose="02020603050405020304" pitchFamily="18" charset="0"/>
                          <a:cs typeface="Times New Roman" panose="02020603050405020304" pitchFamily="18" charset="0"/>
                        </a:rPr>
                        <a:t> Navigation Pane)</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262015063"/>
                  </a:ext>
                </a:extLst>
              </a:tr>
              <a:tr h="262683">
                <a:tc>
                  <a:txBody>
                    <a:bodyPr/>
                    <a:lstStyle/>
                    <a:p>
                      <a:pPr marL="57150" marR="57150">
                        <a:lnSpc>
                          <a:spcPts val="1300"/>
                        </a:lnSpc>
                        <a:spcBef>
                          <a:spcPts val="300"/>
                        </a:spcBef>
                        <a:spcAft>
                          <a:spcPts val="300"/>
                        </a:spcAft>
                        <a:tabLst>
                          <a:tab pos="228600" algn="l"/>
                        </a:tabLst>
                      </a:pPr>
                      <a:r>
                        <a:rPr lang="en-CA" sz="1400" b="0" dirty="0">
                          <a:effectLst/>
                          <a:latin typeface="Times New Roman" panose="02020603050405020304" pitchFamily="18" charset="0"/>
                          <a:cs typeface="Times New Roman" panose="02020603050405020304" pitchFamily="18" charset="0"/>
                        </a:rPr>
                        <a:t>Enter [Go To item]</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7150" marR="52705">
                        <a:lnSpc>
                          <a:spcPts val="1300"/>
                        </a:lnSpc>
                        <a:spcBef>
                          <a:spcPts val="300"/>
                        </a:spcBef>
                        <a:spcAft>
                          <a:spcPts val="300"/>
                        </a:spcAft>
                        <a:tabLst>
                          <a:tab pos="228600" algn="l"/>
                          <a:tab pos="457200" algn="l"/>
                        </a:tabLst>
                      </a:pPr>
                      <a:r>
                        <a:rPr lang="en-CA" sz="1400" b="0" dirty="0" err="1">
                          <a:effectLst/>
                          <a:latin typeface="Times New Roman" panose="02020603050405020304" pitchFamily="18" charset="0"/>
                          <a:cs typeface="Times New Roman" panose="02020603050405020304" pitchFamily="18" charset="0"/>
                        </a:rPr>
                        <a:t>Nhập</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những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gì</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bạn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muốn</a:t>
                      </a:r>
                      <a:r>
                        <a:rPr lang="en-CA" sz="1400" b="0" dirty="0">
                          <a:effectLst/>
                          <a:latin typeface="Times New Roman" panose="02020603050405020304" pitchFamily="18" charset="0"/>
                          <a:cs typeface="Times New Roman" panose="02020603050405020304" pitchFamily="18" charset="0"/>
                        </a:rPr>
                        <a:t> Word </a:t>
                      </a:r>
                      <a:r>
                        <a:rPr lang="en-CA" sz="1400" b="0" dirty="0" err="1">
                          <a:effectLst/>
                          <a:latin typeface="Times New Roman" panose="02020603050405020304" pitchFamily="18" charset="0"/>
                          <a:cs typeface="Times New Roman" panose="02020603050405020304" pitchFamily="18" charset="0"/>
                        </a:rPr>
                        <a:t>tìm</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hoặc</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điều</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hướng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đến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trong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trường</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này</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32500571"/>
                  </a:ext>
                </a:extLst>
              </a:tr>
              <a:tr h="174685">
                <a:tc>
                  <a:txBody>
                    <a:bodyPr/>
                    <a:lstStyle/>
                    <a:p>
                      <a:pPr marL="57150" marR="57150">
                        <a:lnSpc>
                          <a:spcPts val="1300"/>
                        </a:lnSpc>
                        <a:spcBef>
                          <a:spcPts val="300"/>
                        </a:spcBef>
                        <a:spcAft>
                          <a:spcPts val="300"/>
                        </a:spcAft>
                        <a:tabLst>
                          <a:tab pos="228600" algn="l"/>
                        </a:tabLst>
                      </a:pPr>
                      <a:r>
                        <a:rPr lang="en-CA" sz="1400" b="0" dirty="0">
                          <a:effectLst/>
                          <a:latin typeface="Times New Roman" panose="02020603050405020304" pitchFamily="18" charset="0"/>
                          <a:cs typeface="Times New Roman" panose="02020603050405020304" pitchFamily="18" charset="0"/>
                        </a:rPr>
                        <a:t>Previous/Next</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7150" marR="52705">
                        <a:lnSpc>
                          <a:spcPts val="1300"/>
                        </a:lnSpc>
                        <a:spcBef>
                          <a:spcPts val="300"/>
                        </a:spcBef>
                        <a:spcAft>
                          <a:spcPts val="300"/>
                        </a:spcAft>
                        <a:tabLst>
                          <a:tab pos="228600" algn="l"/>
                          <a:tab pos="457200" algn="l"/>
                        </a:tabLst>
                      </a:pPr>
                      <a:r>
                        <a:rPr lang="en-CA" sz="1400" b="0" dirty="0">
                          <a:effectLst/>
                          <a:latin typeface="Times New Roman" panose="02020603050405020304" pitchFamily="18" charset="0"/>
                          <a:cs typeface="Times New Roman" panose="02020603050405020304" pitchFamily="18" charset="0"/>
                        </a:rPr>
                        <a:t>Di </a:t>
                      </a:r>
                      <a:r>
                        <a:rPr lang="en-CA" sz="1400" b="0" dirty="0" err="1">
                          <a:effectLst/>
                          <a:latin typeface="Times New Roman" panose="02020603050405020304" pitchFamily="18" charset="0"/>
                          <a:cs typeface="Times New Roman" panose="02020603050405020304" pitchFamily="18" charset="0"/>
                        </a:rPr>
                        <a:t>chuyển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đến</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mục</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trước</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hoặc</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mục</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tiếp</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theo</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mục</a:t>
                      </a:r>
                      <a:r>
                        <a:rPr lang="en-CA" sz="1400" b="0" dirty="0">
                          <a:effectLst/>
                          <a:latin typeface="Times New Roman" panose="02020603050405020304" pitchFamily="18" charset="0"/>
                          <a:cs typeface="Times New Roman" panose="02020603050405020304" pitchFamily="18" charset="0"/>
                        </a:rPr>
                        <a:t> Go To </a:t>
                      </a:r>
                      <a:r>
                        <a:rPr lang="en-CA" sz="1400" b="0" dirty="0" err="1">
                          <a:effectLst/>
                          <a:latin typeface="Times New Roman" panose="02020603050405020304" pitchFamily="18" charset="0"/>
                          <a:cs typeface="Times New Roman" panose="02020603050405020304" pitchFamily="18" charset="0"/>
                        </a:rPr>
                        <a:t>được</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chỉ</a:t>
                      </a:r>
                      <a:r>
                        <a:rPr lang="en-CA" sz="1400" b="0" dirty="0">
                          <a:effectLst/>
                          <a:latin typeface="Times New Roman" panose="02020603050405020304" pitchFamily="18" charset="0"/>
                          <a:cs typeface="Times New Roman" panose="02020603050405020304" pitchFamily="18" charset="0"/>
                        </a:rPr>
                        <a:t> </a:t>
                      </a:r>
                      <a:r>
                        <a:rPr lang="en-CA" sz="1400" b="0" dirty="0" err="1">
                          <a:effectLst/>
                          <a:latin typeface="Times New Roman" panose="02020603050405020304" pitchFamily="18" charset="0"/>
                          <a:cs typeface="Times New Roman" panose="02020603050405020304" pitchFamily="18" charset="0"/>
                        </a:rPr>
                        <a:t>định</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922345785"/>
                  </a:ext>
                </a:extLst>
              </a:tr>
            </a:tbl>
          </a:graphicData>
        </a:graphic>
      </p:graphicFrame>
    </p:spTree>
    <p:extLst>
      <p:ext uri="{BB962C8B-B14F-4D97-AF65-F5344CB8AC3E}">
        <p14:creationId xmlns:p14="http://schemas.microsoft.com/office/powerpoint/2010/main" val="230066659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Điều </a:t>
            </a:r>
            <a:r>
              <a:rPr lang="vi-VN" dirty="0"/>
              <a:t>hướng với các tham </a:t>
            </a:r>
            <a:r>
              <a:rPr lang="vi-VN" dirty="0" smtClean="0"/>
              <a:t>chiếu</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14</a:t>
            </a:fld>
            <a:endParaRPr lang="en-US"/>
          </a:p>
        </p:txBody>
      </p:sp>
      <p:sp>
        <p:nvSpPr>
          <p:cNvPr id="8" name="Text Placeholder 7"/>
          <p:cNvSpPr>
            <a:spLocks noGrp="1"/>
          </p:cNvSpPr>
          <p:nvPr>
            <p:ph type="body" sz="quarter" idx="13"/>
          </p:nvPr>
        </p:nvSpPr>
        <p:spPr>
          <a:xfrm>
            <a:off x="367990" y="947855"/>
            <a:ext cx="8318810" cy="3605096"/>
          </a:xfrm>
        </p:spPr>
        <p:txBody>
          <a:bodyPr/>
          <a:lstStyle/>
          <a:p>
            <a:r>
              <a:rPr lang="en-US" b="1" dirty="0" err="1"/>
              <a:t>Sử</a:t>
            </a:r>
            <a:r>
              <a:rPr lang="en-US" b="1" dirty="0"/>
              <a:t> </a:t>
            </a:r>
            <a:r>
              <a:rPr lang="en-US" b="1" dirty="0" err="1"/>
              <a:t>dụng</a:t>
            </a:r>
            <a:r>
              <a:rPr lang="en-US" b="1" dirty="0"/>
              <a:t> </a:t>
            </a:r>
            <a:r>
              <a:rPr lang="en-US" b="1" dirty="0" err="1"/>
              <a:t>Siêu</a:t>
            </a:r>
            <a:r>
              <a:rPr lang="en-US" b="1" dirty="0"/>
              <a:t> </a:t>
            </a:r>
            <a:r>
              <a:rPr lang="en-US" b="1" dirty="0" err="1"/>
              <a:t>liên</a:t>
            </a:r>
            <a:r>
              <a:rPr lang="en-US" b="1" dirty="0"/>
              <a:t> </a:t>
            </a:r>
            <a:r>
              <a:rPr lang="en-US" b="1" dirty="0" err="1"/>
              <a:t>kết</a:t>
            </a:r>
            <a:r>
              <a:rPr lang="en-US" b="1" dirty="0"/>
              <a:t> (Hyperlinks)</a:t>
            </a:r>
          </a:p>
          <a:p>
            <a:pPr lvl="1" algn="just"/>
            <a:r>
              <a:rPr lang="en-US" dirty="0" err="1"/>
              <a:t>Siêu</a:t>
            </a:r>
            <a:r>
              <a:rPr lang="en-US" dirty="0"/>
              <a:t> </a:t>
            </a:r>
            <a:r>
              <a:rPr lang="en-US" dirty="0" err="1"/>
              <a:t>liên</a:t>
            </a:r>
            <a:r>
              <a:rPr lang="en-US" dirty="0"/>
              <a:t> </a:t>
            </a:r>
            <a:r>
              <a:rPr lang="en-US" dirty="0" err="1"/>
              <a:t>kết</a:t>
            </a:r>
            <a:r>
              <a:rPr lang="en-US" dirty="0"/>
              <a:t> </a:t>
            </a:r>
            <a:r>
              <a:rPr lang="en-US" dirty="0" err="1" smtClean="0"/>
              <a:t>là</a:t>
            </a:r>
            <a:r>
              <a:rPr lang="en-US" dirty="0" smtClean="0"/>
              <a:t> </a:t>
            </a:r>
            <a:r>
              <a:rPr lang="en-US" dirty="0" err="1"/>
              <a:t>công</a:t>
            </a:r>
            <a:r>
              <a:rPr lang="en-US" dirty="0"/>
              <a:t> </a:t>
            </a:r>
            <a:r>
              <a:rPr lang="en-US" dirty="0" err="1"/>
              <a:t>cụ</a:t>
            </a:r>
            <a:r>
              <a:rPr lang="en-US" dirty="0"/>
              <a:t> </a:t>
            </a:r>
            <a:r>
              <a:rPr lang="en-US" dirty="0" err="1" smtClean="0"/>
              <a:t>phép</a:t>
            </a:r>
            <a:r>
              <a:rPr lang="en-US" dirty="0" smtClean="0"/>
              <a:t> </a:t>
            </a:r>
            <a:r>
              <a:rPr lang="en-US" dirty="0" err="1"/>
              <a:t>điều</a:t>
            </a:r>
            <a:r>
              <a:rPr lang="en-US" dirty="0"/>
              <a:t> </a:t>
            </a:r>
            <a:r>
              <a:rPr lang="en-US" dirty="0" err="1"/>
              <a:t>hướng</a:t>
            </a:r>
            <a:r>
              <a:rPr lang="en-US" dirty="0"/>
              <a:t> </a:t>
            </a:r>
            <a:r>
              <a:rPr lang="en-US" dirty="0" err="1"/>
              <a:t>đến</a:t>
            </a:r>
            <a:r>
              <a:rPr lang="en-US" dirty="0"/>
              <a:t> </a:t>
            </a:r>
            <a:r>
              <a:rPr lang="en-US" dirty="0" err="1"/>
              <a:t>các</a:t>
            </a:r>
            <a:r>
              <a:rPr lang="en-US" dirty="0"/>
              <a:t> </a:t>
            </a:r>
            <a:r>
              <a:rPr lang="en-US" dirty="0" err="1"/>
              <a:t>phần</a:t>
            </a:r>
            <a:r>
              <a:rPr lang="en-US" dirty="0"/>
              <a:t> </a:t>
            </a:r>
            <a:r>
              <a:rPr lang="en-US" dirty="0" err="1"/>
              <a:t>khác</a:t>
            </a:r>
            <a:r>
              <a:rPr lang="en-US" dirty="0"/>
              <a:t> </a:t>
            </a:r>
            <a:r>
              <a:rPr lang="en-US" dirty="0" err="1"/>
              <a:t>nhau</a:t>
            </a:r>
            <a:r>
              <a:rPr lang="en-US" dirty="0"/>
              <a:t> </a:t>
            </a:r>
            <a:r>
              <a:rPr lang="en-US" dirty="0" err="1"/>
              <a:t>trong</a:t>
            </a:r>
            <a:r>
              <a:rPr lang="en-US" dirty="0"/>
              <a:t> </a:t>
            </a:r>
            <a:r>
              <a:rPr lang="en-US" dirty="0" err="1"/>
              <a:t>phạm</a:t>
            </a:r>
            <a:r>
              <a:rPr lang="en-US" dirty="0"/>
              <a:t> vi </a:t>
            </a:r>
            <a:r>
              <a:rPr lang="en-US" dirty="0" err="1"/>
              <a:t>tài</a:t>
            </a:r>
            <a:r>
              <a:rPr lang="en-US" dirty="0"/>
              <a:t> </a:t>
            </a:r>
            <a:r>
              <a:rPr lang="en-US" dirty="0" err="1" smtClean="0"/>
              <a:t>liệu</a:t>
            </a:r>
            <a:r>
              <a:rPr lang="en-US" dirty="0" smtClean="0"/>
              <a:t>, </a:t>
            </a:r>
            <a:r>
              <a:rPr lang="en-US" dirty="0" err="1" smtClean="0"/>
              <a:t>đến</a:t>
            </a:r>
            <a:r>
              <a:rPr lang="en-US" dirty="0" smtClean="0"/>
              <a:t> </a:t>
            </a:r>
            <a:r>
              <a:rPr lang="en-US" dirty="0" err="1"/>
              <a:t>một</a:t>
            </a:r>
            <a:r>
              <a:rPr lang="en-US" dirty="0"/>
              <a:t> </a:t>
            </a:r>
            <a:r>
              <a:rPr lang="en-US" dirty="0" err="1"/>
              <a:t>tài</a:t>
            </a:r>
            <a:r>
              <a:rPr lang="en-US" dirty="0"/>
              <a:t> </a:t>
            </a:r>
            <a:r>
              <a:rPr lang="en-US" dirty="0" err="1"/>
              <a:t>liệu</a:t>
            </a:r>
            <a:r>
              <a:rPr lang="en-US" dirty="0"/>
              <a:t> </a:t>
            </a:r>
            <a:r>
              <a:rPr lang="en-US" dirty="0" err="1"/>
              <a:t>khác</a:t>
            </a:r>
            <a:r>
              <a:rPr lang="en-US" dirty="0"/>
              <a:t>, </a:t>
            </a:r>
            <a:r>
              <a:rPr lang="en-US" dirty="0" err="1"/>
              <a:t>một</a:t>
            </a:r>
            <a:r>
              <a:rPr lang="en-US" dirty="0"/>
              <a:t> </a:t>
            </a:r>
            <a:r>
              <a:rPr lang="en-US" dirty="0" err="1"/>
              <a:t>trang</a:t>
            </a:r>
            <a:r>
              <a:rPr lang="en-US" dirty="0"/>
              <a:t> </a:t>
            </a:r>
            <a:r>
              <a:rPr lang="en-US" b="1" dirty="0"/>
              <a:t>Web</a:t>
            </a:r>
            <a:r>
              <a:rPr lang="en-US" dirty="0"/>
              <a:t> </a:t>
            </a:r>
            <a:r>
              <a:rPr lang="en-US" dirty="0" err="1"/>
              <a:t>hoặc</a:t>
            </a:r>
            <a:r>
              <a:rPr lang="en-US" dirty="0"/>
              <a:t> </a:t>
            </a:r>
            <a:r>
              <a:rPr lang="en-US" dirty="0" err="1"/>
              <a:t>một</a:t>
            </a:r>
            <a:r>
              <a:rPr lang="en-US" dirty="0"/>
              <a:t> </a:t>
            </a:r>
            <a:r>
              <a:rPr lang="en-US" b="1" dirty="0"/>
              <a:t>Email</a:t>
            </a:r>
            <a:r>
              <a:rPr lang="en-US" dirty="0"/>
              <a:t> </a:t>
            </a:r>
            <a:r>
              <a:rPr lang="en-US" dirty="0" err="1"/>
              <a:t>trống</a:t>
            </a:r>
            <a:r>
              <a:rPr lang="en-US" dirty="0"/>
              <a:t> </a:t>
            </a:r>
            <a:r>
              <a:rPr lang="en-US" dirty="0" err="1"/>
              <a:t>mới</a:t>
            </a:r>
            <a:r>
              <a:rPr lang="en-US" dirty="0"/>
              <a:t>.</a:t>
            </a:r>
          </a:p>
          <a:p>
            <a:pPr lvl="1" algn="just"/>
            <a:r>
              <a:rPr lang="en-US" dirty="0"/>
              <a:t>Trong </a:t>
            </a:r>
            <a:r>
              <a:rPr lang="en-US" dirty="0" err="1"/>
              <a:t>nhiều</a:t>
            </a:r>
            <a:r>
              <a:rPr lang="en-US" dirty="0"/>
              <a:t> </a:t>
            </a:r>
            <a:r>
              <a:rPr lang="en-US" dirty="0" err="1"/>
              <a:t>trường</a:t>
            </a:r>
            <a:r>
              <a:rPr lang="en-US" dirty="0"/>
              <a:t> </a:t>
            </a:r>
            <a:r>
              <a:rPr lang="en-US" dirty="0" err="1"/>
              <a:t>hợp</a:t>
            </a:r>
            <a:r>
              <a:rPr lang="en-US" dirty="0"/>
              <a:t>, </a:t>
            </a:r>
            <a:r>
              <a:rPr lang="en-US" dirty="0" err="1"/>
              <a:t>khi</a:t>
            </a:r>
            <a:r>
              <a:rPr lang="en-US" dirty="0"/>
              <a:t> </a:t>
            </a:r>
            <a:r>
              <a:rPr lang="en-US" dirty="0" err="1" smtClean="0"/>
              <a:t>nhập</a:t>
            </a:r>
            <a:r>
              <a:rPr lang="en-US" dirty="0" smtClean="0"/>
              <a:t> </a:t>
            </a:r>
            <a:r>
              <a:rPr lang="en-US" dirty="0" err="1"/>
              <a:t>một</a:t>
            </a:r>
            <a:r>
              <a:rPr lang="en-US" dirty="0"/>
              <a:t> </a:t>
            </a:r>
            <a:r>
              <a:rPr lang="en-US" dirty="0" err="1"/>
              <a:t>địa</a:t>
            </a:r>
            <a:r>
              <a:rPr lang="en-US" dirty="0"/>
              <a:t> </a:t>
            </a:r>
            <a:r>
              <a:rPr lang="en-US" dirty="0" err="1"/>
              <a:t>chỉ</a:t>
            </a:r>
            <a:r>
              <a:rPr lang="en-US" dirty="0"/>
              <a:t> </a:t>
            </a:r>
            <a:r>
              <a:rPr lang="en-US" b="1" dirty="0" smtClean="0"/>
              <a:t>Email,</a:t>
            </a:r>
            <a:r>
              <a:rPr lang="en-US" dirty="0" smtClean="0"/>
              <a:t> </a:t>
            </a:r>
            <a:r>
              <a:rPr lang="en-US" dirty="0" err="1" smtClean="0"/>
              <a:t>một</a:t>
            </a:r>
            <a:r>
              <a:rPr lang="en-US" dirty="0" smtClean="0"/>
              <a:t> </a:t>
            </a:r>
            <a:r>
              <a:rPr lang="en-US" dirty="0" err="1"/>
              <a:t>địa</a:t>
            </a:r>
            <a:r>
              <a:rPr lang="en-US" dirty="0"/>
              <a:t> </a:t>
            </a:r>
            <a:r>
              <a:rPr lang="en-US" dirty="0" err="1"/>
              <a:t>chỉ</a:t>
            </a:r>
            <a:r>
              <a:rPr lang="en-US" dirty="0"/>
              <a:t> </a:t>
            </a:r>
            <a:r>
              <a:rPr lang="en-US" dirty="0" err="1"/>
              <a:t>trang</a:t>
            </a:r>
            <a:r>
              <a:rPr lang="en-US" dirty="0"/>
              <a:t> </a:t>
            </a:r>
            <a:r>
              <a:rPr lang="en-US" b="1" dirty="0"/>
              <a:t>Web</a:t>
            </a:r>
            <a:r>
              <a:rPr lang="en-US" dirty="0"/>
              <a:t>, Word </a:t>
            </a:r>
            <a:r>
              <a:rPr lang="en-US" dirty="0" err="1"/>
              <a:t>sẽ</a:t>
            </a:r>
            <a:r>
              <a:rPr lang="en-US" dirty="0"/>
              <a:t> </a:t>
            </a:r>
            <a:r>
              <a:rPr lang="en-US" dirty="0" err="1"/>
              <a:t>tự</a:t>
            </a:r>
            <a:r>
              <a:rPr lang="en-US" dirty="0"/>
              <a:t> </a:t>
            </a:r>
            <a:r>
              <a:rPr lang="en-US" dirty="0" err="1"/>
              <a:t>động</a:t>
            </a:r>
            <a:r>
              <a:rPr lang="en-US" dirty="0"/>
              <a:t> </a:t>
            </a:r>
            <a:r>
              <a:rPr lang="en-US" dirty="0" err="1"/>
              <a:t>chuyển</a:t>
            </a:r>
            <a:r>
              <a:rPr lang="en-US" dirty="0"/>
              <a:t> </a:t>
            </a:r>
            <a:r>
              <a:rPr lang="en-US" dirty="0" err="1"/>
              <a:t>các</a:t>
            </a:r>
            <a:r>
              <a:rPr lang="en-US" dirty="0"/>
              <a:t> </a:t>
            </a:r>
            <a:r>
              <a:rPr lang="en-US" dirty="0" err="1"/>
              <a:t>địa</a:t>
            </a:r>
            <a:r>
              <a:rPr lang="en-US" dirty="0"/>
              <a:t> </a:t>
            </a:r>
            <a:r>
              <a:rPr lang="en-US" dirty="0" err="1"/>
              <a:t>chỉ</a:t>
            </a:r>
            <a:r>
              <a:rPr lang="en-US" dirty="0"/>
              <a:t> </a:t>
            </a:r>
            <a:r>
              <a:rPr lang="en-US" dirty="0" err="1"/>
              <a:t>này</a:t>
            </a:r>
            <a:r>
              <a:rPr lang="en-US" dirty="0"/>
              <a:t> </a:t>
            </a:r>
            <a:r>
              <a:rPr lang="en-US" dirty="0" err="1"/>
              <a:t>thành</a:t>
            </a:r>
            <a:r>
              <a:rPr lang="en-US" dirty="0"/>
              <a:t> </a:t>
            </a:r>
            <a:r>
              <a:rPr lang="en-US" b="1" dirty="0"/>
              <a:t>Hyperlink</a:t>
            </a:r>
            <a:r>
              <a:rPr lang="en-US" dirty="0"/>
              <a:t>.</a:t>
            </a:r>
          </a:p>
          <a:p>
            <a:pPr marL="0" indent="0" algn="just">
              <a:buNone/>
            </a:pPr>
            <a:endParaRPr lang="en-US" dirty="0"/>
          </a:p>
        </p:txBody>
      </p:sp>
      <p:pic>
        <p:nvPicPr>
          <p:cNvPr id="9" name="Picture 8"/>
          <p:cNvPicPr/>
          <p:nvPr/>
        </p:nvPicPr>
        <p:blipFill>
          <a:blip r:embed="rId2">
            <a:extLst>
              <a:ext uri="{28A0092B-C50C-407E-A947-70E740481C1C}">
                <a14:useLocalDpi xmlns:a14="http://schemas.microsoft.com/office/drawing/2010/main" val="0"/>
              </a:ext>
            </a:extLst>
          </a:blip>
          <a:srcRect/>
          <a:stretch>
            <a:fillRect/>
          </a:stretch>
        </p:blipFill>
        <p:spPr bwMode="auto">
          <a:xfrm>
            <a:off x="2847278" y="3262865"/>
            <a:ext cx="3739376" cy="1779036"/>
          </a:xfrm>
          <a:prstGeom prst="rect">
            <a:avLst/>
          </a:prstGeom>
          <a:noFill/>
          <a:ln>
            <a:solidFill>
              <a:schemeClr val="tx1">
                <a:lumMod val="50000"/>
                <a:lumOff val="50000"/>
              </a:schemeClr>
            </a:solidFill>
          </a:ln>
        </p:spPr>
      </p:pic>
    </p:spTree>
    <p:extLst>
      <p:ext uri="{BB962C8B-B14F-4D97-AF65-F5344CB8AC3E}">
        <p14:creationId xmlns:p14="http://schemas.microsoft.com/office/powerpoint/2010/main" val="28760893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Điều </a:t>
            </a:r>
            <a:r>
              <a:rPr lang="vi-VN" dirty="0"/>
              <a:t>hướng với các tham </a:t>
            </a:r>
            <a:r>
              <a:rPr lang="vi-VN" dirty="0" smtClean="0"/>
              <a:t>chiếu</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15</a:t>
            </a:fld>
            <a:endParaRPr lang="en-US"/>
          </a:p>
        </p:txBody>
      </p:sp>
      <p:sp>
        <p:nvSpPr>
          <p:cNvPr id="8" name="Text Placeholder 7"/>
          <p:cNvSpPr>
            <a:spLocks noGrp="1"/>
          </p:cNvSpPr>
          <p:nvPr>
            <p:ph type="body" sz="quarter" idx="13"/>
          </p:nvPr>
        </p:nvSpPr>
        <p:spPr>
          <a:xfrm>
            <a:off x="367990" y="947855"/>
            <a:ext cx="8318810" cy="3605096"/>
          </a:xfrm>
        </p:spPr>
        <p:txBody>
          <a:bodyPr/>
          <a:lstStyle/>
          <a:p>
            <a:pPr lvl="1"/>
            <a:r>
              <a:rPr lang="en-US" dirty="0" err="1"/>
              <a:t>Các</a:t>
            </a:r>
            <a:r>
              <a:rPr lang="en-US" dirty="0"/>
              <a:t> </a:t>
            </a:r>
            <a:r>
              <a:rPr lang="en-US" dirty="0" err="1"/>
              <a:t>tùy</a:t>
            </a:r>
            <a:r>
              <a:rPr lang="en-US" dirty="0"/>
              <a:t> </a:t>
            </a:r>
            <a:r>
              <a:rPr lang="en-US" dirty="0" err="1"/>
              <a:t>chọn</a:t>
            </a:r>
            <a:r>
              <a:rPr lang="en-US" dirty="0"/>
              <a:t> </a:t>
            </a:r>
            <a:r>
              <a:rPr lang="en-US" dirty="0" err="1"/>
              <a:t>trong</a:t>
            </a:r>
            <a:r>
              <a:rPr lang="en-US" dirty="0"/>
              <a:t> </a:t>
            </a:r>
            <a:r>
              <a:rPr lang="en-US" dirty="0" err="1"/>
              <a:t>hộp</a:t>
            </a:r>
            <a:r>
              <a:rPr lang="en-US" dirty="0"/>
              <a:t> </a:t>
            </a:r>
            <a:r>
              <a:rPr lang="en-US" dirty="0" err="1"/>
              <a:t>thoại</a:t>
            </a:r>
            <a:r>
              <a:rPr lang="en-US" dirty="0"/>
              <a:t> </a:t>
            </a:r>
            <a:r>
              <a:rPr lang="en-US" b="1" dirty="0"/>
              <a:t>Insert Hyperlink</a:t>
            </a:r>
            <a:r>
              <a:rPr lang="en-US" dirty="0"/>
              <a:t> </a:t>
            </a:r>
            <a:r>
              <a:rPr lang="en-US" dirty="0" err="1"/>
              <a:t>gồm</a:t>
            </a:r>
            <a:r>
              <a:rPr lang="en-US" dirty="0"/>
              <a:t> </a:t>
            </a:r>
            <a:r>
              <a:rPr lang="en-US" dirty="0" err="1"/>
              <a:t>các</a:t>
            </a:r>
            <a:r>
              <a:rPr lang="en-US" dirty="0"/>
              <a:t> </a:t>
            </a:r>
            <a:r>
              <a:rPr lang="en-US" dirty="0" err="1"/>
              <a:t>mục</a:t>
            </a:r>
            <a:r>
              <a:rPr lang="en-US" dirty="0"/>
              <a:t> </a:t>
            </a:r>
            <a:r>
              <a:rPr lang="en-US" dirty="0" err="1"/>
              <a:t>với</a:t>
            </a:r>
            <a:r>
              <a:rPr lang="en-US" dirty="0"/>
              <a:t> </a:t>
            </a:r>
            <a:r>
              <a:rPr lang="en-US" dirty="0" err="1"/>
              <a:t>chức</a:t>
            </a:r>
            <a:r>
              <a:rPr lang="en-US" dirty="0"/>
              <a:t> </a:t>
            </a:r>
            <a:r>
              <a:rPr lang="en-US" dirty="0" err="1" smtClean="0"/>
              <a:t>năng</a:t>
            </a:r>
            <a:r>
              <a:rPr lang="en-US" dirty="0" smtClean="0"/>
              <a:t>:</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547234981"/>
              </p:ext>
            </p:extLst>
          </p:nvPr>
        </p:nvGraphicFramePr>
        <p:xfrm>
          <a:off x="669074" y="1683835"/>
          <a:ext cx="7895064" cy="2997820"/>
        </p:xfrm>
        <a:graphic>
          <a:graphicData uri="http://schemas.openxmlformats.org/drawingml/2006/table">
            <a:tbl>
              <a:tblPr firstRow="1" firstCol="1" bandRow="1">
                <a:tableStyleId>{5C22544A-7EE6-4342-B048-85BDC9FD1C3A}</a:tableStyleId>
              </a:tblPr>
              <a:tblGrid>
                <a:gridCol w="1806497">
                  <a:extLst>
                    <a:ext uri="{9D8B030D-6E8A-4147-A177-3AD203B41FA5}">
                      <a16:colId xmlns:a16="http://schemas.microsoft.com/office/drawing/2014/main" val="56838395"/>
                    </a:ext>
                  </a:extLst>
                </a:gridCol>
                <a:gridCol w="6088567">
                  <a:extLst>
                    <a:ext uri="{9D8B030D-6E8A-4147-A177-3AD203B41FA5}">
                      <a16:colId xmlns:a16="http://schemas.microsoft.com/office/drawing/2014/main" val="2318745394"/>
                    </a:ext>
                  </a:extLst>
                </a:gridCol>
              </a:tblGrid>
              <a:tr h="257438">
                <a:tc>
                  <a:txBody>
                    <a:bodyPr/>
                    <a:lstStyle/>
                    <a:p>
                      <a:pPr marL="62230" marR="58420" algn="ctr">
                        <a:lnSpc>
                          <a:spcPts val="1300"/>
                        </a:lnSpc>
                        <a:spcBef>
                          <a:spcPts val="300"/>
                        </a:spcBef>
                        <a:spcAft>
                          <a:spcPts val="300"/>
                        </a:spcAft>
                        <a:tabLst>
                          <a:tab pos="228600" algn="l"/>
                          <a:tab pos="457200" algn="l"/>
                        </a:tabLst>
                      </a:pPr>
                      <a:r>
                        <a:rPr lang="en-CA" sz="1600">
                          <a:effectLst/>
                          <a:latin typeface="Times New Roman" panose="02020603050405020304" pitchFamily="18" charset="0"/>
                          <a:cs typeface="Times New Roman" panose="02020603050405020304" pitchFamily="18" charset="0"/>
                        </a:rPr>
                        <a:t>Các tùy chọn</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5880" marR="52705" algn="ctr">
                        <a:lnSpc>
                          <a:spcPts val="1300"/>
                        </a:lnSpc>
                        <a:spcBef>
                          <a:spcPts val="300"/>
                        </a:spcBef>
                        <a:spcAft>
                          <a:spcPts val="300"/>
                        </a:spcAft>
                        <a:tabLst>
                          <a:tab pos="228600" algn="l"/>
                          <a:tab pos="457200" algn="l"/>
                        </a:tabLst>
                      </a:pPr>
                      <a:r>
                        <a:rPr lang="en-CA" sz="1600">
                          <a:effectLst/>
                          <a:latin typeface="Times New Roman" panose="02020603050405020304" pitchFamily="18" charset="0"/>
                          <a:cs typeface="Times New Roman" panose="02020603050405020304" pitchFamily="18" charset="0"/>
                        </a:rPr>
                        <a:t>Chức năng</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664708883"/>
                  </a:ext>
                </a:extLst>
              </a:tr>
              <a:tr h="1996148">
                <a:tc>
                  <a:txBody>
                    <a:bodyPr/>
                    <a:lstStyle/>
                    <a:p>
                      <a:pPr marL="62230" marR="58420">
                        <a:lnSpc>
                          <a:spcPts val="1300"/>
                        </a:lnSpc>
                        <a:spcBef>
                          <a:spcPts val="300"/>
                        </a:spcBef>
                        <a:spcAft>
                          <a:spcPts val="300"/>
                        </a:spcAft>
                        <a:tabLst>
                          <a:tab pos="228600" algn="l"/>
                          <a:tab pos="457200" algn="l"/>
                        </a:tabLst>
                      </a:pPr>
                      <a:r>
                        <a:rPr lang="en-CA" sz="1600">
                          <a:effectLst/>
                          <a:latin typeface="Times New Roman" panose="02020603050405020304" pitchFamily="18" charset="0"/>
                          <a:cs typeface="Times New Roman" panose="02020603050405020304" pitchFamily="18" charset="0"/>
                        </a:rPr>
                        <a:t>Link to:</a:t>
                      </a:r>
                      <a:endParaRPr lang="en-US" sz="1600">
                        <a:effectLst/>
                        <a:latin typeface="Times New Roman" panose="02020603050405020304" pitchFamily="18" charset="0"/>
                        <a:cs typeface="Times New Roman" panose="02020603050405020304" pitchFamily="18" charset="0"/>
                      </a:endParaRPr>
                    </a:p>
                    <a:p>
                      <a:pPr marL="62230" marR="58420" algn="r">
                        <a:lnSpc>
                          <a:spcPts val="1300"/>
                        </a:lnSpc>
                        <a:spcBef>
                          <a:spcPts val="300"/>
                        </a:spcBef>
                        <a:spcAft>
                          <a:spcPts val="300"/>
                        </a:spcAft>
                        <a:tabLst>
                          <a:tab pos="228600" algn="l"/>
                          <a:tab pos="457200" algn="l"/>
                        </a:tabLst>
                      </a:pPr>
                      <a:r>
                        <a:rPr lang="en-CA" sz="1600">
                          <a:effectLst/>
                          <a:latin typeface="Times New Roman" panose="02020603050405020304" pitchFamily="18" charset="0"/>
                          <a:cs typeface="Times New Roman" panose="02020603050405020304" pitchFamily="18" charset="0"/>
                        </a:rPr>
                        <a:t>Existing File or Web Page</a:t>
                      </a:r>
                      <a:endParaRPr lang="en-US" sz="1600">
                        <a:effectLst/>
                        <a:latin typeface="Times New Roman" panose="02020603050405020304" pitchFamily="18" charset="0"/>
                        <a:cs typeface="Times New Roman" panose="02020603050405020304" pitchFamily="18" charset="0"/>
                      </a:endParaRPr>
                    </a:p>
                    <a:p>
                      <a:pPr marL="62230" marR="58420" algn="r">
                        <a:lnSpc>
                          <a:spcPts val="1300"/>
                        </a:lnSpc>
                        <a:spcBef>
                          <a:spcPts val="300"/>
                        </a:spcBef>
                        <a:spcAft>
                          <a:spcPts val="300"/>
                        </a:spcAft>
                        <a:tabLst>
                          <a:tab pos="228600" algn="l"/>
                          <a:tab pos="457200" algn="l"/>
                        </a:tabLst>
                      </a:pPr>
                      <a:r>
                        <a:rPr lang="en-CA" sz="1600">
                          <a:effectLst/>
                          <a:latin typeface="Times New Roman" panose="02020603050405020304" pitchFamily="18" charset="0"/>
                          <a:cs typeface="Times New Roman" panose="02020603050405020304" pitchFamily="18" charset="0"/>
                        </a:rPr>
                        <a:t>Place in This Document</a:t>
                      </a:r>
                      <a:endParaRPr lang="en-US" sz="1600">
                        <a:effectLst/>
                        <a:latin typeface="Times New Roman" panose="02020603050405020304" pitchFamily="18" charset="0"/>
                        <a:cs typeface="Times New Roman" panose="02020603050405020304" pitchFamily="18" charset="0"/>
                      </a:endParaRPr>
                    </a:p>
                    <a:p>
                      <a:pPr marL="62230" marR="58420" algn="r">
                        <a:lnSpc>
                          <a:spcPts val="1300"/>
                        </a:lnSpc>
                        <a:spcBef>
                          <a:spcPts val="300"/>
                        </a:spcBef>
                        <a:spcAft>
                          <a:spcPts val="300"/>
                        </a:spcAft>
                        <a:tabLst>
                          <a:tab pos="228600" algn="l"/>
                          <a:tab pos="457200" algn="l"/>
                        </a:tabLst>
                      </a:pPr>
                      <a:r>
                        <a:rPr lang="en-CA" sz="1600">
                          <a:effectLst/>
                          <a:latin typeface="Times New Roman" panose="02020603050405020304" pitchFamily="18" charset="0"/>
                          <a:cs typeface="Times New Roman" panose="02020603050405020304" pitchFamily="18" charset="0"/>
                        </a:rPr>
                        <a:t>Create New Document</a:t>
                      </a:r>
                      <a:endParaRPr lang="en-US" sz="1600">
                        <a:effectLst/>
                        <a:latin typeface="Times New Roman" panose="02020603050405020304" pitchFamily="18" charset="0"/>
                        <a:cs typeface="Times New Roman" panose="02020603050405020304" pitchFamily="18" charset="0"/>
                      </a:endParaRPr>
                    </a:p>
                    <a:p>
                      <a:pPr marL="62230" marR="58420" algn="r">
                        <a:lnSpc>
                          <a:spcPts val="1300"/>
                        </a:lnSpc>
                        <a:spcBef>
                          <a:spcPts val="300"/>
                        </a:spcBef>
                        <a:spcAft>
                          <a:spcPts val="300"/>
                        </a:spcAft>
                        <a:tabLst>
                          <a:tab pos="228600" algn="l"/>
                        </a:tabLst>
                      </a:pPr>
                      <a:r>
                        <a:rPr lang="en-CA" sz="1600">
                          <a:effectLst/>
                          <a:latin typeface="Times New Roman" panose="02020603050405020304" pitchFamily="18" charset="0"/>
                          <a:cs typeface="Times New Roman" panose="02020603050405020304" pitchFamily="18" charset="0"/>
                        </a:rPr>
                        <a:t>Email Address</a:t>
                      </a:r>
                      <a:endParaRPr lang="en-US" sz="1600">
                        <a:effectLst/>
                        <a:latin typeface="Times New Roman" panose="02020603050405020304" pitchFamily="18" charset="0"/>
                        <a:cs typeface="Times New Roman" panose="02020603050405020304" pitchFamily="18" charset="0"/>
                      </a:endParaRPr>
                    </a:p>
                    <a:p>
                      <a:pPr marL="62230" marR="58420" algn="r">
                        <a:lnSpc>
                          <a:spcPts val="1300"/>
                        </a:lnSpc>
                        <a:spcBef>
                          <a:spcPts val="300"/>
                        </a:spcBef>
                        <a:spcAft>
                          <a:spcPts val="300"/>
                        </a:spcAft>
                        <a:tabLst>
                          <a:tab pos="228600" algn="l"/>
                        </a:tabLst>
                      </a:pPr>
                      <a:r>
                        <a:rPr lang="en-CA"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5880" marR="52705" algn="just">
                        <a:lnSpc>
                          <a:spcPts val="1300"/>
                        </a:lnSpc>
                        <a:spcBef>
                          <a:spcPts val="300"/>
                        </a:spcBef>
                        <a:spcAft>
                          <a:spcPts val="300"/>
                        </a:spcAft>
                        <a:tabLst>
                          <a:tab pos="228600" algn="l"/>
                          <a:tab pos="457200" algn="l"/>
                        </a:tabLst>
                      </a:pPr>
                      <a:r>
                        <a:rPr lang="en-CA" sz="1600" dirty="0" err="1">
                          <a:effectLst/>
                          <a:latin typeface="Times New Roman" panose="02020603050405020304" pitchFamily="18" charset="0"/>
                          <a:cs typeface="Times New Roman" panose="02020603050405020304" pitchFamily="18" charset="0"/>
                        </a:rPr>
                        <a:t>Nơi</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liên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kết</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đến</a:t>
                      </a:r>
                      <a:r>
                        <a:rPr lang="en-CA" sz="1600" dirty="0">
                          <a:effectLst/>
                          <a:latin typeface="Times New Roman" panose="02020603050405020304" pitchFamily="18" charset="0"/>
                          <a:cs typeface="Times New Roman" panose="02020603050405020304" pitchFamily="18" charset="0"/>
                        </a:rPr>
                        <a:t>:</a:t>
                      </a:r>
                      <a:endParaRPr lang="en-US" sz="1600" dirty="0">
                        <a:effectLst/>
                        <a:latin typeface="Times New Roman" panose="02020603050405020304" pitchFamily="18" charset="0"/>
                        <a:cs typeface="Times New Roman" panose="02020603050405020304" pitchFamily="18" charset="0"/>
                      </a:endParaRPr>
                    </a:p>
                    <a:p>
                      <a:pPr marL="55880" marR="52705" algn="just">
                        <a:lnSpc>
                          <a:spcPts val="1300"/>
                        </a:lnSpc>
                        <a:spcBef>
                          <a:spcPts val="300"/>
                        </a:spcBef>
                        <a:spcAft>
                          <a:spcPts val="300"/>
                        </a:spcAft>
                        <a:tabLst>
                          <a:tab pos="228600" algn="l"/>
                          <a:tab pos="457200" algn="l"/>
                        </a:tabLst>
                      </a:pPr>
                      <a:r>
                        <a:rPr lang="en-CA" sz="1600" dirty="0" err="1">
                          <a:effectLst/>
                          <a:latin typeface="Times New Roman" panose="02020603050405020304" pitchFamily="18" charset="0"/>
                          <a:cs typeface="Times New Roman" panose="02020603050405020304" pitchFamily="18" charset="0"/>
                        </a:rPr>
                        <a:t>Đến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một</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tập</a:t>
                      </a:r>
                      <a:r>
                        <a:rPr lang="en-CA" sz="1600" dirty="0">
                          <a:effectLst/>
                          <a:latin typeface="Times New Roman" panose="02020603050405020304" pitchFamily="18" charset="0"/>
                          <a:cs typeface="Times New Roman" panose="02020603050405020304" pitchFamily="18" charset="0"/>
                        </a:rPr>
                        <a:t> tin </a:t>
                      </a:r>
                      <a:r>
                        <a:rPr lang="en-CA" sz="1600" dirty="0" err="1">
                          <a:effectLst/>
                          <a:latin typeface="Times New Roman" panose="02020603050405020304" pitchFamily="18" charset="0"/>
                          <a:cs typeface="Times New Roman" panose="02020603050405020304" pitchFamily="18" charset="0"/>
                        </a:rPr>
                        <a:t>tài</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liệu</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khác</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hoặc</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một</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trang</a:t>
                      </a:r>
                      <a:r>
                        <a:rPr lang="en-CA" sz="1600" dirty="0">
                          <a:effectLst/>
                          <a:latin typeface="Times New Roman" panose="02020603050405020304" pitchFamily="18" charset="0"/>
                          <a:cs typeface="Times New Roman" panose="02020603050405020304" pitchFamily="18" charset="0"/>
                        </a:rPr>
                        <a:t> Web</a:t>
                      </a:r>
                      <a:endParaRPr lang="en-US" sz="1600" dirty="0">
                        <a:effectLst/>
                        <a:latin typeface="Times New Roman" panose="02020603050405020304" pitchFamily="18" charset="0"/>
                        <a:cs typeface="Times New Roman" panose="02020603050405020304" pitchFamily="18" charset="0"/>
                      </a:endParaRPr>
                    </a:p>
                    <a:p>
                      <a:pPr marL="55880" marR="52705" algn="just">
                        <a:lnSpc>
                          <a:spcPts val="1300"/>
                        </a:lnSpc>
                        <a:spcBef>
                          <a:spcPts val="300"/>
                        </a:spcBef>
                        <a:spcAft>
                          <a:spcPts val="300"/>
                        </a:spcAft>
                        <a:tabLst>
                          <a:tab pos="228600" algn="l"/>
                          <a:tab pos="457200" algn="l"/>
                        </a:tabLst>
                      </a:pPr>
                      <a:r>
                        <a:rPr lang="en-CA" sz="1600" dirty="0" err="1">
                          <a:effectLst/>
                          <a:latin typeface="Times New Roman" panose="02020603050405020304" pitchFamily="18" charset="0"/>
                          <a:cs typeface="Times New Roman" panose="02020603050405020304" pitchFamily="18" charset="0"/>
                        </a:rPr>
                        <a:t>Đến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một</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nơi</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khác</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trong</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phạm</a:t>
                      </a:r>
                      <a:r>
                        <a:rPr lang="en-CA" sz="1600" dirty="0">
                          <a:effectLst/>
                          <a:latin typeface="Times New Roman" panose="02020603050405020304" pitchFamily="18" charset="0"/>
                          <a:cs typeface="Times New Roman" panose="02020603050405020304" pitchFamily="18" charset="0"/>
                        </a:rPr>
                        <a:t> vi </a:t>
                      </a:r>
                      <a:r>
                        <a:rPr lang="en-CA" sz="1600" dirty="0" err="1">
                          <a:effectLst/>
                          <a:latin typeface="Times New Roman" panose="02020603050405020304" pitchFamily="18" charset="0"/>
                          <a:cs typeface="Times New Roman" panose="02020603050405020304" pitchFamily="18" charset="0"/>
                        </a:rPr>
                        <a:t>tài</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liệu</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thường</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là</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một</a:t>
                      </a:r>
                      <a:r>
                        <a:rPr lang="en-CA" sz="1600" dirty="0">
                          <a:effectLst/>
                          <a:latin typeface="Times New Roman" panose="02020603050405020304" pitchFamily="18" charset="0"/>
                          <a:cs typeface="Times New Roman" panose="02020603050405020304" pitchFamily="18" charset="0"/>
                        </a:rPr>
                        <a:t> Heading </a:t>
                      </a:r>
                      <a:r>
                        <a:rPr lang="en-CA" sz="1600" dirty="0" err="1">
                          <a:effectLst/>
                          <a:latin typeface="Times New Roman" panose="02020603050405020304" pitchFamily="18" charset="0"/>
                          <a:cs typeface="Times New Roman" panose="02020603050405020304" pitchFamily="18" charset="0"/>
                        </a:rPr>
                        <a:t>hoặc</a:t>
                      </a:r>
                      <a:r>
                        <a:rPr lang="en-CA" sz="1600" dirty="0">
                          <a:effectLst/>
                          <a:latin typeface="Times New Roman" panose="02020603050405020304" pitchFamily="18" charset="0"/>
                          <a:cs typeface="Times New Roman" panose="02020603050405020304" pitchFamily="18" charset="0"/>
                        </a:rPr>
                        <a:t> Bookmark)</a:t>
                      </a:r>
                      <a:endParaRPr lang="en-US" sz="1600" dirty="0">
                        <a:effectLst/>
                        <a:latin typeface="Times New Roman" panose="02020603050405020304" pitchFamily="18" charset="0"/>
                        <a:cs typeface="Times New Roman" panose="02020603050405020304" pitchFamily="18" charset="0"/>
                      </a:endParaRPr>
                    </a:p>
                    <a:p>
                      <a:pPr marL="55880" marR="52705" algn="just">
                        <a:lnSpc>
                          <a:spcPts val="1300"/>
                        </a:lnSpc>
                        <a:spcBef>
                          <a:spcPts val="300"/>
                        </a:spcBef>
                        <a:spcAft>
                          <a:spcPts val="300"/>
                        </a:spcAft>
                        <a:tabLst>
                          <a:tab pos="228600" algn="l"/>
                          <a:tab pos="457200" algn="l"/>
                        </a:tabLst>
                      </a:pPr>
                      <a:r>
                        <a:rPr lang="en-CA" sz="1600" dirty="0" err="1">
                          <a:effectLst/>
                          <a:latin typeface="Times New Roman" panose="02020603050405020304" pitchFamily="18" charset="0"/>
                          <a:cs typeface="Times New Roman" panose="02020603050405020304" pitchFamily="18" charset="0"/>
                        </a:rPr>
                        <a:t>Đến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một</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tài</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liệu</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mới</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sẽ</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được</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tạo</a:t>
                      </a:r>
                      <a:endParaRPr lang="en-US" sz="1600" dirty="0">
                        <a:effectLst/>
                        <a:latin typeface="Times New Roman" panose="02020603050405020304" pitchFamily="18" charset="0"/>
                        <a:cs typeface="Times New Roman" panose="02020603050405020304" pitchFamily="18" charset="0"/>
                      </a:endParaRPr>
                    </a:p>
                    <a:p>
                      <a:pPr marL="55880" marR="52705" algn="just">
                        <a:lnSpc>
                          <a:spcPts val="1300"/>
                        </a:lnSpc>
                        <a:spcBef>
                          <a:spcPts val="300"/>
                        </a:spcBef>
                        <a:spcAft>
                          <a:spcPts val="300"/>
                        </a:spcAft>
                        <a:tabLst>
                          <a:tab pos="228600" algn="l"/>
                        </a:tabLst>
                      </a:pPr>
                      <a:r>
                        <a:rPr lang="en-CA" sz="1600" dirty="0" err="1">
                          <a:effectLst/>
                          <a:latin typeface="Times New Roman" panose="02020603050405020304" pitchFamily="18" charset="0"/>
                          <a:cs typeface="Times New Roman" panose="02020603050405020304" pitchFamily="18" charset="0"/>
                        </a:rPr>
                        <a:t>Đến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một</a:t>
                      </a:r>
                      <a:r>
                        <a:rPr lang="en-CA" sz="1600" dirty="0">
                          <a:effectLst/>
                          <a:latin typeface="Times New Roman" panose="02020603050405020304" pitchFamily="18" charset="0"/>
                          <a:cs typeface="Times New Roman" panose="02020603050405020304" pitchFamily="18" charset="0"/>
                        </a:rPr>
                        <a:t> Email </a:t>
                      </a:r>
                      <a:r>
                        <a:rPr lang="en-CA" sz="1600" dirty="0" err="1">
                          <a:effectLst/>
                          <a:latin typeface="Times New Roman" panose="02020603050405020304" pitchFamily="18" charset="0"/>
                          <a:cs typeface="Times New Roman" panose="02020603050405020304" pitchFamily="18" charset="0"/>
                        </a:rPr>
                        <a:t>trống</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mới</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sau</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đó</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bạn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tiếp</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tục</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soạn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nội</a:t>
                      </a:r>
                      <a:r>
                        <a:rPr lang="en-CA" sz="1600" dirty="0">
                          <a:effectLst/>
                          <a:latin typeface="Times New Roman" panose="02020603050405020304" pitchFamily="18" charset="0"/>
                          <a:cs typeface="Times New Roman" panose="02020603050405020304" pitchFamily="18" charset="0"/>
                        </a:rPr>
                        <a:t> dung Email </a:t>
                      </a:r>
                      <a:r>
                        <a:rPr lang="en-CA" sz="1600" dirty="0" err="1">
                          <a:effectLst/>
                          <a:latin typeface="Times New Roman" panose="02020603050405020304" pitchFamily="18" charset="0"/>
                          <a:cs typeface="Times New Roman" panose="02020603050405020304" pitchFamily="18" charset="0"/>
                        </a:rPr>
                        <a:t>để</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gửi</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đến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địa</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chỉ</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đã</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nhập</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trong</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vùng</a:t>
                      </a:r>
                      <a:r>
                        <a:rPr lang="en-CA" sz="1600" dirty="0">
                          <a:effectLst/>
                          <a:latin typeface="Times New Roman" panose="02020603050405020304" pitchFamily="18" charset="0"/>
                          <a:cs typeface="Times New Roman" panose="02020603050405020304" pitchFamily="18" charset="0"/>
                        </a:rPr>
                        <a:t> Address:</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442088384"/>
                  </a:ext>
                </a:extLst>
              </a:tr>
              <a:tr h="372117">
                <a:tc>
                  <a:txBody>
                    <a:bodyPr/>
                    <a:lstStyle/>
                    <a:p>
                      <a:pPr marL="62230" marR="58420">
                        <a:lnSpc>
                          <a:spcPts val="1300"/>
                        </a:lnSpc>
                        <a:spcBef>
                          <a:spcPts val="300"/>
                        </a:spcBef>
                        <a:spcAft>
                          <a:spcPts val="300"/>
                        </a:spcAft>
                        <a:tabLst>
                          <a:tab pos="228600" algn="l"/>
                          <a:tab pos="457200" algn="l"/>
                        </a:tabLst>
                      </a:pPr>
                      <a:r>
                        <a:rPr lang="en-CA" sz="1600">
                          <a:effectLst/>
                          <a:latin typeface="Times New Roman" panose="02020603050405020304" pitchFamily="18" charset="0"/>
                          <a:cs typeface="Times New Roman" panose="02020603050405020304" pitchFamily="18" charset="0"/>
                        </a:rPr>
                        <a:t>Text to display:</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5880" marR="52705" algn="just">
                        <a:lnSpc>
                          <a:spcPts val="1300"/>
                        </a:lnSpc>
                        <a:spcBef>
                          <a:spcPts val="300"/>
                        </a:spcBef>
                        <a:spcAft>
                          <a:spcPts val="300"/>
                        </a:spcAft>
                        <a:tabLst>
                          <a:tab pos="228600" algn="l"/>
                          <a:tab pos="457200" algn="l"/>
                        </a:tabLst>
                      </a:pPr>
                      <a:r>
                        <a:rPr lang="en-CA" sz="1600">
                          <a:effectLst/>
                          <a:latin typeface="Times New Roman" panose="02020603050405020304" pitchFamily="18" charset="0"/>
                          <a:cs typeface="Times New Roman" panose="02020603050405020304" pitchFamily="18" charset="0"/>
                        </a:rPr>
                        <a:t>Nhập văn bản bạn muốn hiển thị trong tài liệu thay vì địa chỉ liên kết.</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656921712"/>
                  </a:ext>
                </a:extLst>
              </a:tr>
              <a:tr h="372117">
                <a:tc>
                  <a:txBody>
                    <a:bodyPr/>
                    <a:lstStyle/>
                    <a:p>
                      <a:pPr marL="62230" marR="58420">
                        <a:lnSpc>
                          <a:spcPts val="1300"/>
                        </a:lnSpc>
                        <a:spcBef>
                          <a:spcPts val="300"/>
                        </a:spcBef>
                        <a:spcAft>
                          <a:spcPts val="300"/>
                        </a:spcAft>
                        <a:tabLst>
                          <a:tab pos="228600" algn="l"/>
                          <a:tab pos="457200" algn="l"/>
                        </a:tabLst>
                      </a:pPr>
                      <a:r>
                        <a:rPr lang="en-CA" sz="1600">
                          <a:effectLst/>
                          <a:latin typeface="Times New Roman" panose="02020603050405020304" pitchFamily="18" charset="0"/>
                          <a:cs typeface="Times New Roman" panose="02020603050405020304" pitchFamily="18" charset="0"/>
                        </a:rPr>
                        <a:t>ScreenTip…</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5880" marR="52705" algn="just">
                        <a:lnSpc>
                          <a:spcPts val="1300"/>
                        </a:lnSpc>
                        <a:spcBef>
                          <a:spcPts val="300"/>
                        </a:spcBef>
                        <a:spcAft>
                          <a:spcPts val="300"/>
                        </a:spcAft>
                        <a:tabLst>
                          <a:tab pos="228600" algn="l"/>
                          <a:tab pos="457200" algn="l"/>
                        </a:tabLst>
                      </a:pPr>
                      <a:r>
                        <a:rPr lang="en-CA" sz="1600" dirty="0" err="1">
                          <a:effectLst/>
                          <a:latin typeface="Times New Roman" panose="02020603050405020304" pitchFamily="18" charset="0"/>
                          <a:cs typeface="Times New Roman" panose="02020603050405020304" pitchFamily="18" charset="0"/>
                        </a:rPr>
                        <a:t>Nhập</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thông</a:t>
                      </a:r>
                      <a:r>
                        <a:rPr lang="en-CA" sz="1600" dirty="0">
                          <a:effectLst/>
                          <a:latin typeface="Times New Roman" panose="02020603050405020304" pitchFamily="18" charset="0"/>
                          <a:cs typeface="Times New Roman" panose="02020603050405020304" pitchFamily="18" charset="0"/>
                        </a:rPr>
                        <a:t> tin </a:t>
                      </a:r>
                      <a:r>
                        <a:rPr lang="en-CA" sz="1600" dirty="0" err="1">
                          <a:effectLst/>
                          <a:latin typeface="Times New Roman" panose="02020603050405020304" pitchFamily="18" charset="0"/>
                          <a:cs typeface="Times New Roman" panose="02020603050405020304" pitchFamily="18" charset="0"/>
                        </a:rPr>
                        <a:t>trợ</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giúp</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ngắn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gọn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cho</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văn</a:t>
                      </a:r>
                      <a:r>
                        <a:rPr lang="en-CA" sz="1600" dirty="0">
                          <a:effectLst/>
                          <a:latin typeface="Times New Roman" panose="02020603050405020304" pitchFamily="18" charset="0"/>
                          <a:cs typeface="Times New Roman" panose="02020603050405020304" pitchFamily="18" charset="0"/>
                        </a:rPr>
                        <a:t> bản </a:t>
                      </a:r>
                      <a:r>
                        <a:rPr lang="en-CA" sz="1600" dirty="0" err="1">
                          <a:effectLst/>
                          <a:latin typeface="Times New Roman" panose="02020603050405020304" pitchFamily="18" charset="0"/>
                          <a:cs typeface="Times New Roman" panose="02020603050405020304" pitchFamily="18" charset="0"/>
                        </a:rPr>
                        <a:t>hiển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thị</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nội</a:t>
                      </a:r>
                      <a:r>
                        <a:rPr lang="en-CA" sz="1600" dirty="0">
                          <a:effectLst/>
                          <a:latin typeface="Times New Roman" panose="02020603050405020304" pitchFamily="18" charset="0"/>
                          <a:cs typeface="Times New Roman" panose="02020603050405020304" pitchFamily="18" charset="0"/>
                        </a:rPr>
                        <a:t> dung </a:t>
                      </a:r>
                      <a:r>
                        <a:rPr lang="en-CA" sz="1600" dirty="0" err="1">
                          <a:effectLst/>
                          <a:latin typeface="Times New Roman" panose="02020603050405020304" pitchFamily="18" charset="0"/>
                          <a:cs typeface="Times New Roman" panose="02020603050405020304" pitchFamily="18" charset="0"/>
                        </a:rPr>
                        <a:t>liên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kết</a:t>
                      </a:r>
                      <a:r>
                        <a:rPr lang="en-CA" sz="1600" dirty="0">
                          <a:effectLst/>
                          <a:latin typeface="Times New Roman" panose="02020603050405020304" pitchFamily="18" charset="0"/>
                          <a:cs typeface="Times New Roman" panose="02020603050405020304" pitchFamily="18" charset="0"/>
                        </a:rPr>
                        <a:t>.</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435229626"/>
                  </a:ext>
                </a:extLst>
              </a:tr>
            </a:tbl>
          </a:graphicData>
        </a:graphic>
      </p:graphicFrame>
    </p:spTree>
    <p:extLst>
      <p:ext uri="{BB962C8B-B14F-4D97-AF65-F5344CB8AC3E}">
        <p14:creationId xmlns:p14="http://schemas.microsoft.com/office/powerpoint/2010/main" val="103800696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Điều </a:t>
            </a:r>
            <a:r>
              <a:rPr lang="vi-VN" dirty="0"/>
              <a:t>hướng với các tham </a:t>
            </a:r>
            <a:r>
              <a:rPr lang="vi-VN" dirty="0" smtClean="0"/>
              <a:t>chiếu</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16</a:t>
            </a:fld>
            <a:endParaRPr lang="en-US"/>
          </a:p>
        </p:txBody>
      </p:sp>
      <p:sp>
        <p:nvSpPr>
          <p:cNvPr id="8" name="Text Placeholder 7"/>
          <p:cNvSpPr>
            <a:spLocks noGrp="1"/>
          </p:cNvSpPr>
          <p:nvPr>
            <p:ph type="body" sz="quarter" idx="13"/>
          </p:nvPr>
        </p:nvSpPr>
        <p:spPr>
          <a:xfrm>
            <a:off x="367990" y="947855"/>
            <a:ext cx="8318810" cy="3605096"/>
          </a:xfrm>
        </p:spPr>
        <p:txBody>
          <a:bodyPr/>
          <a:lstStyle/>
          <a:p>
            <a:pPr lvl="1"/>
            <a:r>
              <a:rPr lang="en-US" dirty="0" err="1"/>
              <a:t>Các</a:t>
            </a:r>
            <a:r>
              <a:rPr lang="en-US" dirty="0"/>
              <a:t> </a:t>
            </a:r>
            <a:r>
              <a:rPr lang="en-US" dirty="0" err="1"/>
              <a:t>tùy</a:t>
            </a:r>
            <a:r>
              <a:rPr lang="en-US" dirty="0"/>
              <a:t> </a:t>
            </a:r>
            <a:r>
              <a:rPr lang="en-US" dirty="0" err="1"/>
              <a:t>chọn</a:t>
            </a:r>
            <a:r>
              <a:rPr lang="en-US" dirty="0"/>
              <a:t> </a:t>
            </a:r>
            <a:r>
              <a:rPr lang="en-US" dirty="0" err="1"/>
              <a:t>trong</a:t>
            </a:r>
            <a:r>
              <a:rPr lang="en-US" dirty="0"/>
              <a:t> </a:t>
            </a:r>
            <a:r>
              <a:rPr lang="en-US" dirty="0" err="1"/>
              <a:t>hộp</a:t>
            </a:r>
            <a:r>
              <a:rPr lang="en-US" dirty="0"/>
              <a:t> </a:t>
            </a:r>
            <a:r>
              <a:rPr lang="en-US" dirty="0" err="1"/>
              <a:t>thoại</a:t>
            </a:r>
            <a:r>
              <a:rPr lang="en-US" dirty="0"/>
              <a:t> </a:t>
            </a:r>
            <a:r>
              <a:rPr lang="en-US" b="1" dirty="0"/>
              <a:t>Insert Hyperlink</a:t>
            </a:r>
            <a:r>
              <a:rPr lang="en-US" dirty="0"/>
              <a:t> </a:t>
            </a:r>
            <a:r>
              <a:rPr lang="en-US" dirty="0" err="1"/>
              <a:t>gồm</a:t>
            </a:r>
            <a:r>
              <a:rPr lang="en-US" dirty="0"/>
              <a:t> </a:t>
            </a:r>
            <a:r>
              <a:rPr lang="en-US" dirty="0" err="1"/>
              <a:t>các</a:t>
            </a:r>
            <a:r>
              <a:rPr lang="en-US" dirty="0"/>
              <a:t> </a:t>
            </a:r>
            <a:r>
              <a:rPr lang="en-US" dirty="0" err="1"/>
              <a:t>mục</a:t>
            </a:r>
            <a:r>
              <a:rPr lang="en-US" dirty="0"/>
              <a:t> </a:t>
            </a:r>
            <a:r>
              <a:rPr lang="en-US" dirty="0" err="1"/>
              <a:t>với</a:t>
            </a:r>
            <a:r>
              <a:rPr lang="en-US" dirty="0"/>
              <a:t> </a:t>
            </a:r>
            <a:r>
              <a:rPr lang="en-US" dirty="0" err="1"/>
              <a:t>chức</a:t>
            </a:r>
            <a:r>
              <a:rPr lang="en-US" dirty="0"/>
              <a:t> </a:t>
            </a:r>
            <a:r>
              <a:rPr lang="en-US" dirty="0" err="1" smtClean="0"/>
              <a:t>năng</a:t>
            </a:r>
            <a:r>
              <a:rPr lang="en-US" dirty="0" smtClean="0"/>
              <a:t>:</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984152173"/>
              </p:ext>
            </p:extLst>
          </p:nvPr>
        </p:nvGraphicFramePr>
        <p:xfrm>
          <a:off x="669074" y="1683833"/>
          <a:ext cx="7895064" cy="2869117"/>
        </p:xfrm>
        <a:graphic>
          <a:graphicData uri="http://schemas.openxmlformats.org/drawingml/2006/table">
            <a:tbl>
              <a:tblPr firstRow="1" firstCol="1" bandRow="1">
                <a:tableStyleId>{5C22544A-7EE6-4342-B048-85BDC9FD1C3A}</a:tableStyleId>
              </a:tblPr>
              <a:tblGrid>
                <a:gridCol w="1806497">
                  <a:extLst>
                    <a:ext uri="{9D8B030D-6E8A-4147-A177-3AD203B41FA5}">
                      <a16:colId xmlns:a16="http://schemas.microsoft.com/office/drawing/2014/main" val="56838395"/>
                    </a:ext>
                  </a:extLst>
                </a:gridCol>
                <a:gridCol w="6088567">
                  <a:extLst>
                    <a:ext uri="{9D8B030D-6E8A-4147-A177-3AD203B41FA5}">
                      <a16:colId xmlns:a16="http://schemas.microsoft.com/office/drawing/2014/main" val="2318745394"/>
                    </a:ext>
                  </a:extLst>
                </a:gridCol>
              </a:tblGrid>
              <a:tr h="422248">
                <a:tc>
                  <a:txBody>
                    <a:bodyPr/>
                    <a:lstStyle/>
                    <a:p>
                      <a:pPr marL="62230" marR="58420" algn="ctr">
                        <a:lnSpc>
                          <a:spcPts val="1300"/>
                        </a:lnSpc>
                        <a:spcBef>
                          <a:spcPts val="300"/>
                        </a:spcBef>
                        <a:spcAft>
                          <a:spcPts val="300"/>
                        </a:spcAft>
                        <a:tabLst>
                          <a:tab pos="228600" algn="l"/>
                          <a:tab pos="457200" algn="l"/>
                        </a:tabLst>
                      </a:pPr>
                      <a:r>
                        <a:rPr lang="en-CA" sz="1600">
                          <a:effectLst/>
                          <a:latin typeface="Times New Roman" panose="02020603050405020304" pitchFamily="18" charset="0"/>
                          <a:cs typeface="Times New Roman" panose="02020603050405020304" pitchFamily="18" charset="0"/>
                        </a:rPr>
                        <a:t>Các tùy chọn</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5880" marR="52705" algn="ctr">
                        <a:lnSpc>
                          <a:spcPts val="1300"/>
                        </a:lnSpc>
                        <a:spcBef>
                          <a:spcPts val="300"/>
                        </a:spcBef>
                        <a:spcAft>
                          <a:spcPts val="300"/>
                        </a:spcAft>
                        <a:tabLst>
                          <a:tab pos="228600" algn="l"/>
                          <a:tab pos="457200" algn="l"/>
                        </a:tabLst>
                      </a:pPr>
                      <a:r>
                        <a:rPr lang="en-CA" sz="1600">
                          <a:effectLst/>
                          <a:latin typeface="Times New Roman" panose="02020603050405020304" pitchFamily="18" charset="0"/>
                          <a:cs typeface="Times New Roman" panose="02020603050405020304" pitchFamily="18" charset="0"/>
                        </a:rPr>
                        <a:t>Chức năng</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664708883"/>
                  </a:ext>
                </a:extLst>
              </a:tr>
              <a:tr h="1374703">
                <a:tc>
                  <a:txBody>
                    <a:bodyPr/>
                    <a:lstStyle/>
                    <a:p>
                      <a:pPr marL="62230" marR="58420">
                        <a:lnSpc>
                          <a:spcPts val="1300"/>
                        </a:lnSpc>
                        <a:spcBef>
                          <a:spcPts val="300"/>
                        </a:spcBef>
                        <a:spcAft>
                          <a:spcPts val="300"/>
                        </a:spcAft>
                        <a:tabLst>
                          <a:tab pos="228600" algn="l"/>
                          <a:tab pos="457200" algn="l"/>
                        </a:tabLst>
                      </a:pPr>
                      <a:r>
                        <a:rPr lang="en-CA" sz="1600" b="1" dirty="0">
                          <a:effectLst/>
                          <a:latin typeface="Times New Roman" panose="02020603050405020304" pitchFamily="18" charset="0"/>
                          <a:ea typeface="Calibri" panose="020F0502020204030204" pitchFamily="34" charset="0"/>
                          <a:cs typeface="Arial" panose="020B0604020202020204" pitchFamily="34" charset="0"/>
                        </a:rPr>
                        <a:t>Look in: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62230" marR="58420" algn="r">
                        <a:lnSpc>
                          <a:spcPts val="1300"/>
                        </a:lnSpc>
                        <a:spcBef>
                          <a:spcPts val="300"/>
                        </a:spcBef>
                        <a:spcAft>
                          <a:spcPts val="300"/>
                        </a:spcAft>
                        <a:tabLst>
                          <a:tab pos="228600" algn="l"/>
                          <a:tab pos="457200" algn="l"/>
                        </a:tabLst>
                      </a:pPr>
                      <a:r>
                        <a:rPr lang="en-CA" sz="1600" b="1" i="1" dirty="0">
                          <a:effectLst/>
                          <a:latin typeface="Times New Roman" panose="02020603050405020304" pitchFamily="18" charset="0"/>
                          <a:ea typeface="Calibri" panose="020F0502020204030204" pitchFamily="34" charset="0"/>
                          <a:cs typeface="Arial" panose="020B0604020202020204" pitchFamily="34" charset="0"/>
                        </a:rPr>
                        <a:t>Current Folder</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62230" marR="58420" algn="r">
                        <a:lnSpc>
                          <a:spcPts val="1300"/>
                        </a:lnSpc>
                        <a:spcBef>
                          <a:spcPts val="300"/>
                        </a:spcBef>
                        <a:spcAft>
                          <a:spcPts val="300"/>
                        </a:spcAft>
                        <a:tabLst>
                          <a:tab pos="228600" algn="l"/>
                          <a:tab pos="457200" algn="l"/>
                        </a:tabLst>
                      </a:pPr>
                      <a:r>
                        <a:rPr lang="en-CA" sz="1600" b="1" i="1" dirty="0">
                          <a:effectLst/>
                          <a:latin typeface="Times New Roman" panose="02020603050405020304" pitchFamily="18" charset="0"/>
                          <a:ea typeface="Calibri" panose="020F0502020204030204" pitchFamily="34" charset="0"/>
                          <a:cs typeface="Arial" panose="020B0604020202020204" pitchFamily="34" charset="0"/>
                        </a:rPr>
                        <a:t>Browsed Pages</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62230" marR="58420" algn="r">
                        <a:lnSpc>
                          <a:spcPts val="1300"/>
                        </a:lnSpc>
                        <a:spcBef>
                          <a:spcPts val="300"/>
                        </a:spcBef>
                        <a:spcAft>
                          <a:spcPts val="300"/>
                        </a:spcAft>
                        <a:tabLst>
                          <a:tab pos="228600" algn="l"/>
                        </a:tabLst>
                      </a:pPr>
                      <a:r>
                        <a:rPr lang="en-CA" sz="1600" b="1" i="1" dirty="0">
                          <a:effectLst/>
                          <a:latin typeface="Times New Roman" panose="02020603050405020304" pitchFamily="18" charset="0"/>
                          <a:ea typeface="Calibri" panose="020F0502020204030204" pitchFamily="34" charset="0"/>
                          <a:cs typeface="Arial" panose="020B0604020202020204" pitchFamily="34" charset="0"/>
                        </a:rPr>
                        <a:t>Recent Files</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5880" marR="52705" algn="just">
                        <a:lnSpc>
                          <a:spcPts val="1300"/>
                        </a:lnSpc>
                        <a:spcBef>
                          <a:spcPts val="300"/>
                        </a:spcBef>
                        <a:spcAft>
                          <a:spcPts val="300"/>
                        </a:spcAft>
                        <a:tabLst>
                          <a:tab pos="228600" algn="l"/>
                          <a:tab pos="457200" algn="l"/>
                        </a:tabLst>
                      </a:pPr>
                      <a:r>
                        <a:rPr lang="en-CA" sz="1600" b="0" dirty="0" err="1">
                          <a:effectLst/>
                          <a:latin typeface="Times New Roman" panose="02020603050405020304" pitchFamily="18" charset="0"/>
                          <a:ea typeface="Calibri" panose="020F0502020204030204" pitchFamily="34" charset="0"/>
                          <a:cs typeface="Arial" panose="020B0604020202020204" pitchFamily="34" charset="0"/>
                        </a:rPr>
                        <a:t>Điều</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hướng</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đến</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vị</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trí</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thích</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hợp</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nếu</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bạn</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đang</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liên</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kết</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đến</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một</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tập</a:t>
                      </a:r>
                      <a:r>
                        <a:rPr lang="en-CA" sz="1600" b="0" dirty="0">
                          <a:effectLst/>
                          <a:latin typeface="Times New Roman" panose="02020603050405020304" pitchFamily="18" charset="0"/>
                          <a:ea typeface="Calibri" panose="020F0502020204030204" pitchFamily="34" charset="0"/>
                          <a:cs typeface="Arial" panose="020B0604020202020204" pitchFamily="34" charset="0"/>
                        </a:rPr>
                        <a:t> tin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được</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lưu</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trên</a:t>
                      </a:r>
                      <a:r>
                        <a:rPr lang="en-CA" sz="1600" b="0" dirty="0">
                          <a:effectLst/>
                          <a:latin typeface="Times New Roman" panose="02020603050405020304" pitchFamily="18" charset="0"/>
                          <a:ea typeface="Calibri" panose="020F0502020204030204" pitchFamily="34" charset="0"/>
                          <a:cs typeface="Arial" panose="020B0604020202020204" pitchFamily="34" charset="0"/>
                        </a:rPr>
                        <a:t> ổ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đĩa</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cục</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bộ</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hoặc</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mạng</a:t>
                      </a:r>
                      <a:endParaRPr lang="en-US" sz="1600" b="0" dirty="0">
                        <a:effectLst/>
                        <a:latin typeface="Times New Roman" panose="02020603050405020304" pitchFamily="18" charset="0"/>
                        <a:ea typeface="Calibri" panose="020F0502020204030204" pitchFamily="34" charset="0"/>
                        <a:cs typeface="Times New Roman" panose="02020603050405020304" pitchFamily="18" charset="0"/>
                      </a:endParaRPr>
                    </a:p>
                    <a:p>
                      <a:pPr marL="55880" marR="52705" algn="just">
                        <a:lnSpc>
                          <a:spcPts val="1300"/>
                        </a:lnSpc>
                        <a:spcBef>
                          <a:spcPts val="300"/>
                        </a:spcBef>
                        <a:spcAft>
                          <a:spcPts val="300"/>
                        </a:spcAft>
                        <a:tabLst>
                          <a:tab pos="228600" algn="l"/>
                          <a:tab pos="457200" algn="l"/>
                        </a:tabLst>
                      </a:pP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Điều</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hướng</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đến</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tập</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tin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trong</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thư</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mục</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hiện</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hành</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a:t>
                      </a:r>
                      <a:endParaRPr lang="en-US" sz="1600" b="0" dirty="0">
                        <a:effectLst/>
                        <a:latin typeface="Times New Roman" panose="02020603050405020304" pitchFamily="18" charset="0"/>
                        <a:ea typeface="Calibri" panose="020F0502020204030204" pitchFamily="34" charset="0"/>
                        <a:cs typeface="Times New Roman" panose="02020603050405020304" pitchFamily="18" charset="0"/>
                      </a:endParaRPr>
                    </a:p>
                    <a:p>
                      <a:pPr marL="55880" marR="52705" algn="just">
                        <a:lnSpc>
                          <a:spcPts val="1300"/>
                        </a:lnSpc>
                        <a:spcBef>
                          <a:spcPts val="300"/>
                        </a:spcBef>
                        <a:spcAft>
                          <a:spcPts val="300"/>
                        </a:spcAft>
                        <a:tabLst>
                          <a:tab pos="228600" algn="l"/>
                          <a:tab pos="457200" algn="l"/>
                        </a:tabLst>
                      </a:pP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Điều</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hướng</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đến</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địa</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chỉ</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các</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trang</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Web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đã</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truy</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cập</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trước</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đó</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a:t>
                      </a:r>
                      <a:endParaRPr lang="en-US" sz="1600" b="0" dirty="0">
                        <a:effectLst/>
                        <a:latin typeface="Times New Roman" panose="02020603050405020304" pitchFamily="18" charset="0"/>
                        <a:ea typeface="Calibri" panose="020F0502020204030204" pitchFamily="34" charset="0"/>
                        <a:cs typeface="Times New Roman" panose="02020603050405020304" pitchFamily="18" charset="0"/>
                      </a:endParaRPr>
                    </a:p>
                    <a:p>
                      <a:pPr marL="55880" marR="52705" algn="just">
                        <a:lnSpc>
                          <a:spcPts val="1300"/>
                        </a:lnSpc>
                        <a:spcBef>
                          <a:spcPts val="300"/>
                        </a:spcBef>
                        <a:spcAft>
                          <a:spcPts val="300"/>
                        </a:spcAft>
                        <a:tabLst>
                          <a:tab pos="228600" algn="l"/>
                        </a:tabLst>
                      </a:pP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Điều</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hướng</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đến</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các</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tập</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tin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làm</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việc</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gần</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đây</a:t>
                      </a:r>
                      <a:r>
                        <a:rPr lang="en-CA" sz="1600" b="0" i="1" dirty="0">
                          <a:effectLst/>
                          <a:latin typeface="Times New Roman" panose="02020603050405020304" pitchFamily="18" charset="0"/>
                          <a:ea typeface="Calibri" panose="020F0502020204030204" pitchFamily="34" charset="0"/>
                          <a:cs typeface="Arial" panose="020B0604020202020204" pitchFamily="34" charset="0"/>
                        </a:rPr>
                        <a:t> </a:t>
                      </a:r>
                      <a:r>
                        <a:rPr lang="en-CA" sz="1600" b="0" i="1" dirty="0" err="1">
                          <a:effectLst/>
                          <a:latin typeface="Times New Roman" panose="02020603050405020304" pitchFamily="18" charset="0"/>
                          <a:ea typeface="Calibri" panose="020F0502020204030204" pitchFamily="34" charset="0"/>
                          <a:cs typeface="Arial" panose="020B0604020202020204" pitchFamily="34" charset="0"/>
                        </a:rPr>
                        <a:t>nhất</a:t>
                      </a:r>
                      <a:r>
                        <a:rPr lang="en-CA" sz="1600" b="0" i="1" dirty="0" smtClean="0">
                          <a:effectLst/>
                          <a:latin typeface="Times New Roman" panose="02020603050405020304" pitchFamily="18" charset="0"/>
                          <a:ea typeface="Calibri" panose="020F0502020204030204" pitchFamily="34" charset="0"/>
                          <a:cs typeface="Arial" panose="020B0604020202020204" pitchFamily="34" charset="0"/>
                        </a:rPr>
                        <a:t>.</a:t>
                      </a:r>
                      <a:endParaRPr lang="en-US"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442088384"/>
                  </a:ext>
                </a:extLst>
              </a:tr>
              <a:tr h="336109">
                <a:tc>
                  <a:txBody>
                    <a:bodyPr/>
                    <a:lstStyle/>
                    <a:p>
                      <a:pPr marL="62230" marR="58420">
                        <a:lnSpc>
                          <a:spcPts val="1300"/>
                        </a:lnSpc>
                        <a:spcBef>
                          <a:spcPts val="300"/>
                        </a:spcBef>
                        <a:spcAft>
                          <a:spcPts val="300"/>
                        </a:spcAft>
                        <a:tabLst>
                          <a:tab pos="228600" algn="l"/>
                          <a:tab pos="457200" algn="l"/>
                        </a:tabLst>
                      </a:pPr>
                      <a:r>
                        <a:rPr lang="en-CA" sz="1600" b="1" dirty="0">
                          <a:effectLst/>
                          <a:latin typeface="Times New Roman" panose="02020603050405020304" pitchFamily="18" charset="0"/>
                          <a:ea typeface="Calibri" panose="020F0502020204030204" pitchFamily="34" charset="0"/>
                          <a:cs typeface="Arial" panose="020B0604020202020204" pitchFamily="34" charset="0"/>
                        </a:rPr>
                        <a:t>Bookmark…</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5880" marR="52705" algn="just">
                        <a:lnSpc>
                          <a:spcPts val="1300"/>
                        </a:lnSpc>
                        <a:spcBef>
                          <a:spcPts val="300"/>
                        </a:spcBef>
                        <a:spcAft>
                          <a:spcPts val="300"/>
                        </a:spcAft>
                        <a:tabLst>
                          <a:tab pos="228600" algn="l"/>
                          <a:tab pos="457200" algn="l"/>
                        </a:tabLst>
                      </a:pPr>
                      <a:r>
                        <a:rPr lang="en-CA" sz="1600" b="0">
                          <a:effectLst/>
                          <a:latin typeface="Times New Roman" panose="02020603050405020304" pitchFamily="18" charset="0"/>
                          <a:ea typeface="Calibri" panose="020F0502020204030204" pitchFamily="34" charset="0"/>
                          <a:cs typeface="Arial" panose="020B0604020202020204" pitchFamily="34" charset="0"/>
                        </a:rPr>
                        <a:t>Hiển thị danh sách các dấu trang có thể được liên kết đến.</a:t>
                      </a:r>
                      <a:endParaRPr lang="en-US" sz="1600" b="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465966167"/>
                  </a:ext>
                </a:extLst>
              </a:tr>
              <a:tr h="455135">
                <a:tc>
                  <a:txBody>
                    <a:bodyPr/>
                    <a:lstStyle/>
                    <a:p>
                      <a:pPr marL="62230" marR="58420">
                        <a:lnSpc>
                          <a:spcPts val="1300"/>
                        </a:lnSpc>
                        <a:spcBef>
                          <a:spcPts val="300"/>
                        </a:spcBef>
                        <a:spcAft>
                          <a:spcPts val="300"/>
                        </a:spcAft>
                        <a:tabLst>
                          <a:tab pos="228600" algn="l"/>
                          <a:tab pos="457200" algn="l"/>
                        </a:tabLst>
                      </a:pPr>
                      <a:r>
                        <a:rPr lang="en-CA" sz="1600" b="1">
                          <a:effectLst/>
                          <a:latin typeface="Times New Roman" panose="02020603050405020304" pitchFamily="18" charset="0"/>
                          <a:ea typeface="Calibri" panose="020F0502020204030204" pitchFamily="34" charset="0"/>
                          <a:cs typeface="Arial" panose="020B0604020202020204" pitchFamily="34" charset="0"/>
                        </a:rPr>
                        <a:t>Target Frame…</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5880" marR="52705" algn="just">
                        <a:lnSpc>
                          <a:spcPts val="1300"/>
                        </a:lnSpc>
                        <a:spcBef>
                          <a:spcPts val="300"/>
                        </a:spcBef>
                        <a:spcAft>
                          <a:spcPts val="300"/>
                        </a:spcAft>
                        <a:tabLst>
                          <a:tab pos="228600" algn="l"/>
                          <a:tab pos="457200" algn="l"/>
                        </a:tabLst>
                      </a:pPr>
                      <a:r>
                        <a:rPr lang="en-CA" sz="1600" b="0" dirty="0" err="1">
                          <a:effectLst/>
                          <a:latin typeface="Times New Roman" panose="02020603050405020304" pitchFamily="18" charset="0"/>
                          <a:ea typeface="Calibri" panose="020F0502020204030204" pitchFamily="34" charset="0"/>
                          <a:cs typeface="Arial" panose="020B0604020202020204" pitchFamily="34" charset="0"/>
                        </a:rPr>
                        <a:t>Chọn</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một</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khung</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trong</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bố</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cục</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trang</a:t>
                      </a:r>
                      <a:r>
                        <a:rPr lang="en-CA" sz="1600" b="0" dirty="0">
                          <a:effectLst/>
                          <a:latin typeface="Times New Roman" panose="02020603050405020304" pitchFamily="18" charset="0"/>
                          <a:ea typeface="Calibri" panose="020F0502020204030204" pitchFamily="34" charset="0"/>
                          <a:cs typeface="Arial" panose="020B0604020202020204" pitchFamily="34" charset="0"/>
                        </a:rPr>
                        <a:t> web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của</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tài</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liệu</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để</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hiển</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thị</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liên</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kết</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đến</a:t>
                      </a:r>
                      <a:r>
                        <a:rPr lang="en-CA" sz="1600" b="0" dirty="0">
                          <a:effectLst/>
                          <a:latin typeface="Times New Roman" panose="02020603050405020304" pitchFamily="18" charset="0"/>
                          <a:ea typeface="Calibri" panose="020F0502020204030204" pitchFamily="34" charset="0"/>
                          <a:cs typeface="Arial" panose="020B0604020202020204" pitchFamily="34" charset="0"/>
                        </a:rPr>
                        <a:t>.</a:t>
                      </a:r>
                      <a:endParaRPr lang="en-US"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656921712"/>
                  </a:ext>
                </a:extLst>
              </a:tr>
              <a:tr h="280922">
                <a:tc>
                  <a:txBody>
                    <a:bodyPr/>
                    <a:lstStyle/>
                    <a:p>
                      <a:pPr marL="62230" marR="58420">
                        <a:lnSpc>
                          <a:spcPts val="1300"/>
                        </a:lnSpc>
                        <a:spcBef>
                          <a:spcPts val="300"/>
                        </a:spcBef>
                        <a:spcAft>
                          <a:spcPts val="300"/>
                        </a:spcAft>
                        <a:tabLst>
                          <a:tab pos="228600" algn="l"/>
                          <a:tab pos="457200" algn="l"/>
                        </a:tabLst>
                      </a:pPr>
                      <a:r>
                        <a:rPr lang="en-CA" sz="1600" b="1">
                          <a:effectLst/>
                          <a:latin typeface="Times New Roman" panose="02020603050405020304" pitchFamily="18" charset="0"/>
                          <a:ea typeface="Calibri" panose="020F0502020204030204" pitchFamily="34" charset="0"/>
                          <a:cs typeface="Arial" panose="020B0604020202020204" pitchFamily="34" charset="0"/>
                        </a:rPr>
                        <a:t>Address:</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5880" marR="52705" algn="just">
                        <a:lnSpc>
                          <a:spcPts val="1300"/>
                        </a:lnSpc>
                        <a:spcBef>
                          <a:spcPts val="300"/>
                        </a:spcBef>
                        <a:spcAft>
                          <a:spcPts val="300"/>
                        </a:spcAft>
                        <a:tabLst>
                          <a:tab pos="228600" algn="l"/>
                          <a:tab pos="457200" algn="l"/>
                        </a:tabLst>
                      </a:pPr>
                      <a:r>
                        <a:rPr lang="en-CA" sz="1600" b="0" dirty="0" err="1">
                          <a:effectLst/>
                          <a:latin typeface="Times New Roman" panose="02020603050405020304" pitchFamily="18" charset="0"/>
                          <a:ea typeface="Calibri" panose="020F0502020204030204" pitchFamily="34" charset="0"/>
                          <a:cs typeface="Arial" panose="020B0604020202020204" pitchFamily="34" charset="0"/>
                        </a:rPr>
                        <a:t>Vùng</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nhập</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địa</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chỉ</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trang</a:t>
                      </a:r>
                      <a:r>
                        <a:rPr lang="en-CA" sz="1600" b="0" dirty="0">
                          <a:effectLst/>
                          <a:latin typeface="Times New Roman" panose="02020603050405020304" pitchFamily="18" charset="0"/>
                          <a:ea typeface="Calibri" panose="020F0502020204030204" pitchFamily="34" charset="0"/>
                          <a:cs typeface="Arial" panose="020B0604020202020204" pitchFamily="34" charset="0"/>
                        </a:rPr>
                        <a:t> Web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cần</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liên</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kết</a:t>
                      </a:r>
                      <a:r>
                        <a:rPr lang="en-CA" sz="1600" b="0" dirty="0">
                          <a:effectLst/>
                          <a:latin typeface="Times New Roman" panose="02020603050405020304" pitchFamily="18" charset="0"/>
                          <a:ea typeface="Calibri" panose="020F0502020204030204" pitchFamily="34" charset="0"/>
                          <a:cs typeface="Arial" panose="020B0604020202020204" pitchFamily="34" charset="0"/>
                        </a:rPr>
                        <a:t> </a:t>
                      </a:r>
                      <a:r>
                        <a:rPr lang="en-CA" sz="1600" b="0" dirty="0" err="1">
                          <a:effectLst/>
                          <a:latin typeface="Times New Roman" panose="02020603050405020304" pitchFamily="18" charset="0"/>
                          <a:ea typeface="Calibri" panose="020F0502020204030204" pitchFamily="34" charset="0"/>
                          <a:cs typeface="Arial" panose="020B0604020202020204" pitchFamily="34" charset="0"/>
                        </a:rPr>
                        <a:t>đến</a:t>
                      </a:r>
                      <a:endParaRPr lang="en-US"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435229626"/>
                  </a:ext>
                </a:extLst>
              </a:tr>
            </a:tbl>
          </a:graphicData>
        </a:graphic>
      </p:graphicFrame>
    </p:spTree>
    <p:extLst>
      <p:ext uri="{BB962C8B-B14F-4D97-AF65-F5344CB8AC3E}">
        <p14:creationId xmlns:p14="http://schemas.microsoft.com/office/powerpoint/2010/main" val="28379237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Điều </a:t>
            </a:r>
            <a:r>
              <a:rPr lang="vi-VN" dirty="0"/>
              <a:t>hướng với các tham </a:t>
            </a:r>
            <a:r>
              <a:rPr lang="vi-VN" dirty="0" smtClean="0"/>
              <a:t>chiếu</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17</a:t>
            </a:fld>
            <a:endParaRPr lang="en-US"/>
          </a:p>
        </p:txBody>
      </p:sp>
      <p:sp>
        <p:nvSpPr>
          <p:cNvPr id="8" name="Text Placeholder 7"/>
          <p:cNvSpPr>
            <a:spLocks noGrp="1"/>
          </p:cNvSpPr>
          <p:nvPr>
            <p:ph type="body" sz="quarter" idx="13"/>
          </p:nvPr>
        </p:nvSpPr>
        <p:spPr>
          <a:xfrm>
            <a:off x="367990" y="893618"/>
            <a:ext cx="8318810" cy="3659333"/>
          </a:xfrm>
        </p:spPr>
        <p:txBody>
          <a:bodyPr/>
          <a:lstStyle/>
          <a:p>
            <a:pPr algn="just">
              <a:spcBef>
                <a:spcPts val="0"/>
              </a:spcBef>
            </a:pPr>
            <a:r>
              <a:rPr lang="vi-VN" dirty="0" smtClean="0"/>
              <a:t>Tạo </a:t>
            </a:r>
            <a:r>
              <a:rPr lang="vi-VN" dirty="0"/>
              <a:t>đánh dấu trang (</a:t>
            </a:r>
            <a:r>
              <a:rPr lang="vi-VN" b="1" dirty="0"/>
              <a:t>Bookmarks</a:t>
            </a:r>
            <a:r>
              <a:rPr lang="vi-VN" dirty="0"/>
              <a:t>)</a:t>
            </a:r>
          </a:p>
          <a:p>
            <a:pPr lvl="1" algn="just">
              <a:spcBef>
                <a:spcPts val="0"/>
              </a:spcBef>
            </a:pPr>
            <a:r>
              <a:rPr lang="vi-VN" dirty="0"/>
              <a:t>Dấu trang (</a:t>
            </a:r>
            <a:r>
              <a:rPr lang="vi-VN" b="1" dirty="0"/>
              <a:t>Bookmark</a:t>
            </a:r>
            <a:r>
              <a:rPr lang="vi-VN" dirty="0"/>
              <a:t>) là điểm tham chiếu </a:t>
            </a:r>
            <a:r>
              <a:rPr lang="vi-VN" dirty="0" smtClean="0"/>
              <a:t>để </a:t>
            </a:r>
            <a:r>
              <a:rPr lang="vi-VN" dirty="0"/>
              <a:t>điều hướng </a:t>
            </a:r>
            <a:r>
              <a:rPr lang="vi-VN" dirty="0" smtClean="0"/>
              <a:t>đến </a:t>
            </a:r>
            <a:r>
              <a:rPr lang="en-US" dirty="0" err="1" smtClean="0"/>
              <a:t>nơi</a:t>
            </a:r>
            <a:r>
              <a:rPr lang="en-US" dirty="0" smtClean="0"/>
              <a:t> </a:t>
            </a:r>
            <a:r>
              <a:rPr lang="vi-VN" dirty="0" smtClean="0"/>
              <a:t>không </a:t>
            </a:r>
            <a:r>
              <a:rPr lang="vi-VN" dirty="0"/>
              <a:t>được sử dụng </a:t>
            </a:r>
            <a:r>
              <a:rPr lang="vi-VN" b="1" dirty="0"/>
              <a:t>Heading </a:t>
            </a:r>
            <a:r>
              <a:rPr lang="vi-VN" b="1" dirty="0" smtClean="0"/>
              <a:t>Style</a:t>
            </a:r>
            <a:r>
              <a:rPr lang="en-US" b="1" dirty="0" smtClean="0"/>
              <a:t> </a:t>
            </a:r>
            <a:r>
              <a:rPr lang="vi-VN" dirty="0" smtClean="0"/>
              <a:t>bằng </a:t>
            </a:r>
            <a:r>
              <a:rPr lang="vi-VN" dirty="0"/>
              <a:t>cách sử dụng tính năng </a:t>
            </a:r>
            <a:r>
              <a:rPr lang="vi-VN" b="1" dirty="0"/>
              <a:t>Go To </a:t>
            </a:r>
            <a:r>
              <a:rPr lang="vi-VN" dirty="0"/>
              <a:t>hoặc </a:t>
            </a:r>
            <a:r>
              <a:rPr lang="vi-VN" b="1" dirty="0"/>
              <a:t>Hyperlink</a:t>
            </a:r>
            <a:r>
              <a:rPr lang="vi-VN" dirty="0"/>
              <a:t>.</a:t>
            </a:r>
          </a:p>
          <a:p>
            <a:pPr lvl="1" algn="just">
              <a:spcBef>
                <a:spcPts val="0"/>
              </a:spcBef>
            </a:pPr>
            <a:r>
              <a:rPr lang="en-US" dirty="0" err="1" smtClean="0"/>
              <a:t>Các</a:t>
            </a:r>
            <a:r>
              <a:rPr lang="en-US" dirty="0" smtClean="0"/>
              <a:t> </a:t>
            </a:r>
            <a:r>
              <a:rPr lang="en-US" dirty="0" err="1" smtClean="0"/>
              <a:t>tùy</a:t>
            </a:r>
            <a:r>
              <a:rPr lang="en-US" dirty="0" smtClean="0"/>
              <a:t> </a:t>
            </a:r>
            <a:r>
              <a:rPr lang="en-US" dirty="0" err="1" smtClean="0"/>
              <a:t>chọn</a:t>
            </a:r>
            <a:r>
              <a:rPr lang="en-US" dirty="0" smtClean="0"/>
              <a:t> t</a:t>
            </a:r>
            <a:r>
              <a:rPr lang="vi-VN" dirty="0" smtClean="0"/>
              <a:t>rong hộp thoại </a:t>
            </a:r>
            <a:r>
              <a:rPr lang="vi-VN" b="1" dirty="0" smtClean="0"/>
              <a:t>Bookmark</a:t>
            </a:r>
            <a:r>
              <a:rPr lang="en-US" dirty="0"/>
              <a:t> </a:t>
            </a:r>
            <a:r>
              <a:rPr lang="en-US" dirty="0" err="1" smtClean="0"/>
              <a:t>bao</a:t>
            </a:r>
            <a:r>
              <a:rPr lang="en-US" dirty="0" smtClean="0"/>
              <a:t> </a:t>
            </a:r>
            <a:r>
              <a:rPr lang="en-US" dirty="0" err="1" smtClean="0"/>
              <a:t>gồm</a:t>
            </a:r>
            <a:r>
              <a:rPr lang="vi-VN" dirty="0" smtClean="0"/>
              <a:t>:</a:t>
            </a:r>
          </a:p>
          <a:p>
            <a:pPr lvl="2" algn="just">
              <a:spcBef>
                <a:spcPts val="0"/>
              </a:spcBef>
            </a:pPr>
            <a:r>
              <a:rPr lang="vi-VN" dirty="0" smtClean="0"/>
              <a:t> </a:t>
            </a:r>
            <a:r>
              <a:rPr lang="vi-VN" b="1" dirty="0" smtClean="0"/>
              <a:t>Bookmark </a:t>
            </a:r>
            <a:r>
              <a:rPr lang="vi-VN" b="1" dirty="0"/>
              <a:t>name</a:t>
            </a:r>
            <a:r>
              <a:rPr lang="vi-VN" dirty="0"/>
              <a:t>: Đặt tên cho </a:t>
            </a:r>
            <a:r>
              <a:rPr lang="vi-VN" b="1" dirty="0" smtClean="0"/>
              <a:t>Bookmark</a:t>
            </a:r>
            <a:r>
              <a:rPr lang="vi-VN" dirty="0" smtClean="0"/>
              <a:t>;</a:t>
            </a:r>
            <a:endParaRPr lang="vi-VN" dirty="0"/>
          </a:p>
          <a:p>
            <a:pPr lvl="2" algn="just">
              <a:spcBef>
                <a:spcPts val="0"/>
              </a:spcBef>
            </a:pPr>
            <a:r>
              <a:rPr lang="vi-VN" b="1" dirty="0"/>
              <a:t>Add</a:t>
            </a:r>
            <a:r>
              <a:rPr lang="vi-VN" dirty="0"/>
              <a:t>: Thêm một </a:t>
            </a:r>
            <a:r>
              <a:rPr lang="vi-VN" b="1" dirty="0"/>
              <a:t>Bookmark</a:t>
            </a:r>
            <a:r>
              <a:rPr lang="vi-VN" dirty="0"/>
              <a:t> mới sau khi đã đặt tên;</a:t>
            </a:r>
          </a:p>
          <a:p>
            <a:pPr lvl="2" algn="just">
              <a:spcBef>
                <a:spcPts val="0"/>
              </a:spcBef>
            </a:pPr>
            <a:r>
              <a:rPr lang="vi-VN" b="1" dirty="0"/>
              <a:t>Delete</a:t>
            </a:r>
            <a:r>
              <a:rPr lang="vi-VN" dirty="0"/>
              <a:t>: Xóa một </a:t>
            </a:r>
            <a:r>
              <a:rPr lang="vi-VN" b="1" dirty="0"/>
              <a:t>Bookmark</a:t>
            </a:r>
            <a:r>
              <a:rPr lang="vi-VN" dirty="0"/>
              <a:t> đã được chọn trong danh sách;</a:t>
            </a:r>
          </a:p>
          <a:p>
            <a:pPr lvl="2" algn="just">
              <a:spcBef>
                <a:spcPts val="0"/>
              </a:spcBef>
            </a:pPr>
            <a:r>
              <a:rPr lang="vi-VN" b="1" dirty="0"/>
              <a:t>Go To</a:t>
            </a:r>
            <a:r>
              <a:rPr lang="vi-VN" dirty="0"/>
              <a:t>: Di chuyển đến </a:t>
            </a:r>
            <a:r>
              <a:rPr lang="vi-VN" b="1" dirty="0"/>
              <a:t>Bookmark</a:t>
            </a:r>
            <a:r>
              <a:rPr lang="vi-VN" dirty="0"/>
              <a:t> đã được chọn trong danh sách;</a:t>
            </a:r>
          </a:p>
          <a:p>
            <a:pPr lvl="2" algn="just">
              <a:spcBef>
                <a:spcPts val="0"/>
              </a:spcBef>
            </a:pPr>
            <a:r>
              <a:rPr lang="vi-VN" b="1" dirty="0"/>
              <a:t>Sort by</a:t>
            </a:r>
            <a:r>
              <a:rPr lang="vi-VN" dirty="0"/>
              <a:t>: Sắp xếp danh sách </a:t>
            </a:r>
            <a:r>
              <a:rPr lang="vi-VN" b="1" dirty="0" smtClean="0"/>
              <a:t>Bookmark</a:t>
            </a:r>
            <a:r>
              <a:rPr lang="vi-VN" dirty="0" smtClean="0"/>
              <a:t>;</a:t>
            </a:r>
            <a:endParaRPr lang="vi-VN" dirty="0"/>
          </a:p>
          <a:p>
            <a:pPr lvl="2" algn="just">
              <a:spcBef>
                <a:spcPts val="0"/>
              </a:spcBef>
            </a:pPr>
            <a:r>
              <a:rPr lang="vi-VN" b="1" dirty="0"/>
              <a:t>Hidden bookmarks</a:t>
            </a:r>
            <a:r>
              <a:rPr lang="vi-VN" dirty="0"/>
              <a:t>: Ẩn </a:t>
            </a:r>
            <a:r>
              <a:rPr lang="vi-VN" b="1" dirty="0"/>
              <a:t>Bookmark</a:t>
            </a:r>
            <a:r>
              <a:rPr lang="vi-VN" dirty="0"/>
              <a:t> đã được chọn trong danh sách</a:t>
            </a:r>
            <a:r>
              <a:rPr lang="vi-VN" dirty="0" smtClean="0"/>
              <a:t>.</a:t>
            </a:r>
            <a:endParaRPr lang="vi-VN" dirty="0"/>
          </a:p>
        </p:txBody>
      </p:sp>
    </p:spTree>
    <p:extLst>
      <p:ext uri="{BB962C8B-B14F-4D97-AF65-F5344CB8AC3E}">
        <p14:creationId xmlns:p14="http://schemas.microsoft.com/office/powerpoint/2010/main" val="117134479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Chuẩn </a:t>
            </a:r>
            <a:r>
              <a:rPr lang="vi-VN" dirty="0"/>
              <a:t>bị tài liệu để in</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18</a:t>
            </a:fld>
            <a:endParaRPr lang="en-US"/>
          </a:p>
        </p:txBody>
      </p:sp>
      <p:sp>
        <p:nvSpPr>
          <p:cNvPr id="8" name="Text Placeholder 7"/>
          <p:cNvSpPr>
            <a:spLocks noGrp="1"/>
          </p:cNvSpPr>
          <p:nvPr>
            <p:ph type="body" sz="quarter" idx="13"/>
          </p:nvPr>
        </p:nvSpPr>
        <p:spPr>
          <a:xfrm>
            <a:off x="367990" y="893618"/>
            <a:ext cx="8318810" cy="3659333"/>
          </a:xfrm>
        </p:spPr>
        <p:txBody>
          <a:bodyPr/>
          <a:lstStyle/>
          <a:p>
            <a:pPr algn="just"/>
            <a:r>
              <a:rPr lang="en-US" dirty="0" err="1" smtClean="0"/>
              <a:t>Trước</a:t>
            </a:r>
            <a:r>
              <a:rPr lang="en-US" dirty="0" smtClean="0"/>
              <a:t> </a:t>
            </a:r>
            <a:r>
              <a:rPr lang="en-US" dirty="0" err="1"/>
              <a:t>khi</a:t>
            </a:r>
            <a:r>
              <a:rPr lang="en-US" dirty="0"/>
              <a:t> </a:t>
            </a:r>
            <a:r>
              <a:rPr lang="en-US" dirty="0" smtClean="0"/>
              <a:t>in </a:t>
            </a:r>
            <a:r>
              <a:rPr lang="en-US" dirty="0" err="1" smtClean="0"/>
              <a:t>tài</a:t>
            </a:r>
            <a:r>
              <a:rPr lang="en-US" dirty="0" smtClean="0"/>
              <a:t> </a:t>
            </a:r>
            <a:r>
              <a:rPr lang="en-US" dirty="0" err="1" smtClean="0"/>
              <a:t>liệu</a:t>
            </a:r>
            <a:r>
              <a:rPr lang="en-US" dirty="0" smtClean="0"/>
              <a:t> </a:t>
            </a:r>
            <a:r>
              <a:rPr lang="en-US" dirty="0" err="1" smtClean="0"/>
              <a:t>ra</a:t>
            </a:r>
            <a:r>
              <a:rPr lang="en-US" dirty="0" smtClean="0"/>
              <a:t> </a:t>
            </a:r>
            <a:r>
              <a:rPr lang="en-US" dirty="0" err="1" smtClean="0"/>
              <a:t>giấy</a:t>
            </a:r>
            <a:r>
              <a:rPr lang="en-US" dirty="0" smtClean="0"/>
              <a:t>, </a:t>
            </a:r>
            <a:r>
              <a:rPr lang="en-US" dirty="0" err="1" smtClean="0"/>
              <a:t>cần</a:t>
            </a:r>
            <a:r>
              <a:rPr lang="en-US" dirty="0" smtClean="0"/>
              <a:t> </a:t>
            </a:r>
            <a:r>
              <a:rPr lang="en-US" dirty="0" err="1"/>
              <a:t>lưu</a:t>
            </a:r>
            <a:r>
              <a:rPr lang="en-US" dirty="0"/>
              <a:t> ý </a:t>
            </a:r>
            <a:r>
              <a:rPr lang="en-US" dirty="0" err="1"/>
              <a:t>một</a:t>
            </a:r>
            <a:r>
              <a:rPr lang="en-US" dirty="0"/>
              <a:t> </a:t>
            </a:r>
            <a:r>
              <a:rPr lang="en-US" dirty="0" err="1"/>
              <a:t>số</a:t>
            </a:r>
            <a:r>
              <a:rPr lang="en-US" dirty="0"/>
              <a:t> </a:t>
            </a:r>
            <a:r>
              <a:rPr lang="en-US" dirty="0" err="1"/>
              <a:t>điểm</a:t>
            </a:r>
            <a:r>
              <a:rPr lang="en-US" dirty="0"/>
              <a:t> </a:t>
            </a:r>
            <a:r>
              <a:rPr lang="en-US" dirty="0" err="1"/>
              <a:t>như</a:t>
            </a:r>
            <a:r>
              <a:rPr lang="en-US" dirty="0"/>
              <a:t> </a:t>
            </a:r>
            <a:r>
              <a:rPr lang="en-US" dirty="0" err="1"/>
              <a:t>sau</a:t>
            </a:r>
            <a:r>
              <a:rPr lang="en-US" dirty="0"/>
              <a:t>:</a:t>
            </a:r>
          </a:p>
          <a:p>
            <a:pPr lvl="1" algn="just"/>
            <a:r>
              <a:rPr lang="en-US" dirty="0" err="1"/>
              <a:t>Mỗi</a:t>
            </a:r>
            <a:r>
              <a:rPr lang="en-US" dirty="0"/>
              <a:t> </a:t>
            </a:r>
            <a:r>
              <a:rPr lang="en-US" dirty="0" err="1"/>
              <a:t>máy</a:t>
            </a:r>
            <a:r>
              <a:rPr lang="en-US" dirty="0"/>
              <a:t> in </a:t>
            </a:r>
            <a:r>
              <a:rPr lang="en-US" dirty="0" err="1"/>
              <a:t>khác</a:t>
            </a:r>
            <a:r>
              <a:rPr lang="en-US" dirty="0"/>
              <a:t> </a:t>
            </a:r>
            <a:r>
              <a:rPr lang="en-US" dirty="0" err="1"/>
              <a:t>nhau</a:t>
            </a:r>
            <a:r>
              <a:rPr lang="en-US" dirty="0"/>
              <a:t> </a:t>
            </a:r>
            <a:r>
              <a:rPr lang="en-US" dirty="0" err="1"/>
              <a:t>sẽ</a:t>
            </a:r>
            <a:r>
              <a:rPr lang="en-US" dirty="0"/>
              <a:t> </a:t>
            </a:r>
            <a:r>
              <a:rPr lang="en-US" dirty="0" err="1"/>
              <a:t>có</a:t>
            </a:r>
            <a:r>
              <a:rPr lang="en-US" dirty="0"/>
              <a:t> </a:t>
            </a:r>
            <a:r>
              <a:rPr lang="en-US" dirty="0" err="1"/>
              <a:t>các</a:t>
            </a:r>
            <a:r>
              <a:rPr lang="en-US" dirty="0"/>
              <a:t> </a:t>
            </a:r>
            <a:r>
              <a:rPr lang="en-US" dirty="0" err="1"/>
              <a:t>thiết</a:t>
            </a:r>
            <a:r>
              <a:rPr lang="en-US" dirty="0"/>
              <a:t> </a:t>
            </a:r>
            <a:r>
              <a:rPr lang="en-US" dirty="0" err="1"/>
              <a:t>lập</a:t>
            </a:r>
            <a:r>
              <a:rPr lang="en-US" dirty="0"/>
              <a:t> </a:t>
            </a:r>
            <a:r>
              <a:rPr lang="en-US" dirty="0" err="1"/>
              <a:t>tham</a:t>
            </a:r>
            <a:r>
              <a:rPr lang="en-US" dirty="0"/>
              <a:t> </a:t>
            </a:r>
            <a:r>
              <a:rPr lang="en-US" dirty="0" err="1"/>
              <a:t>số</a:t>
            </a:r>
            <a:r>
              <a:rPr lang="en-US" dirty="0"/>
              <a:t> </a:t>
            </a:r>
            <a:r>
              <a:rPr lang="en-US" dirty="0" err="1"/>
              <a:t>mặc</a:t>
            </a:r>
            <a:r>
              <a:rPr lang="en-US" dirty="0"/>
              <a:t> </a:t>
            </a:r>
            <a:r>
              <a:rPr lang="en-US" dirty="0" err="1"/>
              <a:t>định</a:t>
            </a:r>
            <a:r>
              <a:rPr lang="en-US" dirty="0"/>
              <a:t> </a:t>
            </a:r>
            <a:r>
              <a:rPr lang="en-US" dirty="0" err="1"/>
              <a:t>khác</a:t>
            </a:r>
            <a:r>
              <a:rPr lang="en-US" dirty="0"/>
              <a:t> </a:t>
            </a:r>
            <a:r>
              <a:rPr lang="en-US" dirty="0" err="1"/>
              <a:t>nhau</a:t>
            </a:r>
            <a:r>
              <a:rPr lang="en-US" dirty="0"/>
              <a:t> </a:t>
            </a:r>
            <a:r>
              <a:rPr lang="en-US" dirty="0" err="1"/>
              <a:t>như</a:t>
            </a:r>
            <a:r>
              <a:rPr lang="en-US" dirty="0"/>
              <a:t> </a:t>
            </a:r>
            <a:r>
              <a:rPr lang="en-US" dirty="0" err="1"/>
              <a:t>khổ</a:t>
            </a:r>
            <a:r>
              <a:rPr lang="en-US" dirty="0"/>
              <a:t> </a:t>
            </a:r>
            <a:r>
              <a:rPr lang="en-US" dirty="0" err="1"/>
              <a:t>giấy</a:t>
            </a:r>
            <a:r>
              <a:rPr lang="en-US" dirty="0"/>
              <a:t> (</a:t>
            </a:r>
            <a:r>
              <a:rPr lang="en-US" b="1" dirty="0"/>
              <a:t>Letter, A4,…</a:t>
            </a:r>
            <a:r>
              <a:rPr lang="en-US" dirty="0"/>
              <a:t>), </a:t>
            </a:r>
            <a:r>
              <a:rPr lang="en-US" dirty="0" err="1"/>
              <a:t>lề</a:t>
            </a:r>
            <a:r>
              <a:rPr lang="en-US" dirty="0"/>
              <a:t> </a:t>
            </a:r>
            <a:r>
              <a:rPr lang="en-US" dirty="0" err="1"/>
              <a:t>giấy</a:t>
            </a:r>
            <a:r>
              <a:rPr lang="en-US" dirty="0"/>
              <a:t> in (</a:t>
            </a:r>
            <a:r>
              <a:rPr lang="en-US" b="1" dirty="0"/>
              <a:t>Margins</a:t>
            </a:r>
            <a:r>
              <a:rPr lang="en-US" dirty="0"/>
              <a:t>: </a:t>
            </a:r>
            <a:r>
              <a:rPr lang="en-US" b="1" dirty="0"/>
              <a:t>Top, Bottom, Left, Right</a:t>
            </a:r>
            <a:r>
              <a:rPr lang="en-US" dirty="0"/>
              <a:t>)…</a:t>
            </a:r>
          </a:p>
          <a:p>
            <a:pPr lvl="1" algn="just"/>
            <a:r>
              <a:rPr lang="en-US" dirty="0" err="1"/>
              <a:t>Máy</a:t>
            </a:r>
            <a:r>
              <a:rPr lang="en-US" dirty="0"/>
              <a:t> in </a:t>
            </a:r>
            <a:r>
              <a:rPr lang="en-US" b="1" dirty="0"/>
              <a:t>Laser</a:t>
            </a:r>
            <a:r>
              <a:rPr lang="en-US" dirty="0"/>
              <a:t> </a:t>
            </a:r>
            <a:r>
              <a:rPr lang="en-US" dirty="0" err="1"/>
              <a:t>cho</a:t>
            </a:r>
            <a:r>
              <a:rPr lang="en-US" dirty="0"/>
              <a:t> </a:t>
            </a:r>
            <a:r>
              <a:rPr lang="en-US" dirty="0" err="1"/>
              <a:t>phép</a:t>
            </a:r>
            <a:r>
              <a:rPr lang="en-US" dirty="0"/>
              <a:t> </a:t>
            </a:r>
            <a:r>
              <a:rPr lang="en-US" dirty="0" err="1"/>
              <a:t>các</a:t>
            </a:r>
            <a:r>
              <a:rPr lang="en-US" dirty="0"/>
              <a:t> </a:t>
            </a:r>
            <a:r>
              <a:rPr lang="en-US" dirty="0" err="1"/>
              <a:t>lề</a:t>
            </a:r>
            <a:r>
              <a:rPr lang="en-US" dirty="0"/>
              <a:t> </a:t>
            </a:r>
            <a:r>
              <a:rPr lang="en-US" dirty="0" err="1"/>
              <a:t>tối</a:t>
            </a:r>
            <a:r>
              <a:rPr lang="en-US" dirty="0"/>
              <a:t> </a:t>
            </a:r>
            <a:r>
              <a:rPr lang="en-US" dirty="0" err="1"/>
              <a:t>thiểu</a:t>
            </a:r>
            <a:r>
              <a:rPr lang="en-US" dirty="0"/>
              <a:t> </a:t>
            </a:r>
            <a:r>
              <a:rPr lang="en-US" dirty="0" err="1"/>
              <a:t>là</a:t>
            </a:r>
            <a:r>
              <a:rPr lang="en-US" dirty="0"/>
              <a:t> </a:t>
            </a:r>
            <a:r>
              <a:rPr lang="en-US" b="1" dirty="0"/>
              <a:t>0.25” (0.6cm)</a:t>
            </a:r>
            <a:r>
              <a:rPr lang="en-US" dirty="0"/>
              <a:t> </a:t>
            </a:r>
            <a:r>
              <a:rPr lang="en-US" dirty="0" err="1"/>
              <a:t>trong</a:t>
            </a:r>
            <a:r>
              <a:rPr lang="en-US" dirty="0"/>
              <a:t> </a:t>
            </a:r>
            <a:r>
              <a:rPr lang="en-US" dirty="0" err="1"/>
              <a:t>khi</a:t>
            </a:r>
            <a:r>
              <a:rPr lang="en-US" dirty="0"/>
              <a:t> </a:t>
            </a:r>
            <a:r>
              <a:rPr lang="en-US" dirty="0" err="1"/>
              <a:t>máy</a:t>
            </a:r>
            <a:r>
              <a:rPr lang="en-US" dirty="0"/>
              <a:t> in </a:t>
            </a:r>
            <a:r>
              <a:rPr lang="en-US" dirty="0" err="1"/>
              <a:t>phun</a:t>
            </a:r>
            <a:r>
              <a:rPr lang="en-US" dirty="0"/>
              <a:t> (</a:t>
            </a:r>
            <a:r>
              <a:rPr lang="en-US" b="1" dirty="0"/>
              <a:t>Inkjet</a:t>
            </a:r>
            <a:r>
              <a:rPr lang="en-US" dirty="0"/>
              <a:t>) </a:t>
            </a:r>
            <a:r>
              <a:rPr lang="en-US" dirty="0" err="1"/>
              <a:t>là</a:t>
            </a:r>
            <a:r>
              <a:rPr lang="en-US" dirty="0"/>
              <a:t> </a:t>
            </a:r>
            <a:r>
              <a:rPr lang="en-US" b="1" dirty="0"/>
              <a:t>0.55” (1.4cm)</a:t>
            </a:r>
            <a:r>
              <a:rPr lang="en-US" dirty="0"/>
              <a:t>.</a:t>
            </a:r>
          </a:p>
          <a:p>
            <a:pPr lvl="1" algn="just"/>
            <a:r>
              <a:rPr lang="en-US" dirty="0" err="1" smtClean="0"/>
              <a:t>Cần</a:t>
            </a:r>
            <a:r>
              <a:rPr lang="en-US" dirty="0" smtClean="0"/>
              <a:t> </a:t>
            </a:r>
            <a:r>
              <a:rPr lang="en-US" dirty="0" err="1"/>
              <a:t>xem</a:t>
            </a:r>
            <a:r>
              <a:rPr lang="en-US" dirty="0"/>
              <a:t> </a:t>
            </a:r>
            <a:r>
              <a:rPr lang="en-US" dirty="0" err="1"/>
              <a:t>trước</a:t>
            </a:r>
            <a:r>
              <a:rPr lang="en-US" dirty="0"/>
              <a:t> bản in (</a:t>
            </a:r>
            <a:r>
              <a:rPr lang="en-US" b="1" dirty="0"/>
              <a:t>Print Preview</a:t>
            </a:r>
            <a:r>
              <a:rPr lang="en-US" dirty="0"/>
              <a:t>) </a:t>
            </a:r>
            <a:r>
              <a:rPr lang="en-US" dirty="0" err="1"/>
              <a:t>để</a:t>
            </a:r>
            <a:r>
              <a:rPr lang="en-US" dirty="0"/>
              <a:t> </a:t>
            </a:r>
            <a:r>
              <a:rPr lang="en-US" dirty="0" err="1"/>
              <a:t>cân</a:t>
            </a:r>
            <a:r>
              <a:rPr lang="en-US" dirty="0"/>
              <a:t> </a:t>
            </a:r>
            <a:r>
              <a:rPr lang="en-US" dirty="0" err="1"/>
              <a:t>chỉnh</a:t>
            </a:r>
            <a:r>
              <a:rPr lang="en-US" dirty="0"/>
              <a:t> </a:t>
            </a:r>
            <a:r>
              <a:rPr lang="en-US" dirty="0" err="1"/>
              <a:t>thích</a:t>
            </a:r>
            <a:r>
              <a:rPr lang="en-US" dirty="0"/>
              <a:t> </a:t>
            </a:r>
            <a:r>
              <a:rPr lang="en-US" dirty="0" err="1"/>
              <a:t>hợp</a:t>
            </a:r>
            <a:r>
              <a:rPr lang="en-US" dirty="0"/>
              <a:t> </a:t>
            </a:r>
            <a:r>
              <a:rPr lang="en-US" dirty="0" err="1"/>
              <a:t>trước</a:t>
            </a:r>
            <a:r>
              <a:rPr lang="en-US" dirty="0"/>
              <a:t> </a:t>
            </a:r>
            <a:r>
              <a:rPr lang="en-US" dirty="0" err="1"/>
              <a:t>khi</a:t>
            </a:r>
            <a:r>
              <a:rPr lang="en-US" dirty="0"/>
              <a:t> in</a:t>
            </a:r>
            <a:r>
              <a:rPr lang="en-US" dirty="0" smtClean="0"/>
              <a:t>.</a:t>
            </a:r>
            <a:endParaRPr lang="en-US" dirty="0"/>
          </a:p>
        </p:txBody>
      </p:sp>
    </p:spTree>
    <p:extLst>
      <p:ext uri="{BB962C8B-B14F-4D97-AF65-F5344CB8AC3E}">
        <p14:creationId xmlns:p14="http://schemas.microsoft.com/office/powerpoint/2010/main" val="394810097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Chuẩn </a:t>
            </a:r>
            <a:r>
              <a:rPr lang="vi-VN" dirty="0"/>
              <a:t>bị tài liệu để in</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19</a:t>
            </a:fld>
            <a:endParaRPr lang="en-US"/>
          </a:p>
        </p:txBody>
      </p:sp>
      <p:sp>
        <p:nvSpPr>
          <p:cNvPr id="8" name="Text Placeholder 7"/>
          <p:cNvSpPr>
            <a:spLocks noGrp="1"/>
          </p:cNvSpPr>
          <p:nvPr>
            <p:ph type="body" sz="quarter" idx="13"/>
          </p:nvPr>
        </p:nvSpPr>
        <p:spPr>
          <a:xfrm>
            <a:off x="367990" y="873558"/>
            <a:ext cx="8318810" cy="3679394"/>
          </a:xfrm>
        </p:spPr>
        <p:txBody>
          <a:bodyPr/>
          <a:lstStyle/>
          <a:p>
            <a:pPr algn="just"/>
            <a:r>
              <a:rPr lang="en-US" dirty="0" err="1"/>
              <a:t>Các</a:t>
            </a:r>
            <a:r>
              <a:rPr lang="en-US" dirty="0"/>
              <a:t> </a:t>
            </a:r>
            <a:r>
              <a:rPr lang="en-US" dirty="0" err="1"/>
              <a:t>tùy</a:t>
            </a:r>
            <a:r>
              <a:rPr lang="en-US" dirty="0"/>
              <a:t> </a:t>
            </a:r>
            <a:r>
              <a:rPr lang="en-US" dirty="0" err="1"/>
              <a:t>chỉnh</a:t>
            </a:r>
            <a:r>
              <a:rPr lang="en-US" dirty="0"/>
              <a:t> </a:t>
            </a:r>
            <a:r>
              <a:rPr lang="en-US" dirty="0" err="1"/>
              <a:t>về</a:t>
            </a:r>
            <a:r>
              <a:rPr lang="en-US" dirty="0"/>
              <a:t> </a:t>
            </a:r>
            <a:r>
              <a:rPr lang="en-US" dirty="0" err="1"/>
              <a:t>máy</a:t>
            </a:r>
            <a:r>
              <a:rPr lang="en-US" dirty="0"/>
              <a:t> in </a:t>
            </a:r>
            <a:r>
              <a:rPr lang="en-US" dirty="0" err="1"/>
              <a:t>bao</a:t>
            </a:r>
            <a:r>
              <a:rPr lang="en-US" dirty="0"/>
              <a:t> </a:t>
            </a:r>
            <a:r>
              <a:rPr lang="en-US" dirty="0" err="1" smtClean="0"/>
              <a:t>gồm</a:t>
            </a:r>
            <a:r>
              <a:rPr lang="en-US" dirty="0" smtClean="0"/>
              <a:t>:</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744799325"/>
              </p:ext>
            </p:extLst>
          </p:nvPr>
        </p:nvGraphicFramePr>
        <p:xfrm>
          <a:off x="457199" y="1303927"/>
          <a:ext cx="8229600" cy="3488531"/>
        </p:xfrm>
        <a:graphic>
          <a:graphicData uri="http://schemas.openxmlformats.org/drawingml/2006/table">
            <a:tbl>
              <a:tblPr firstCol="1" bandRow="1">
                <a:tableStyleId>{5C22544A-7EE6-4342-B048-85BDC9FD1C3A}</a:tableStyleId>
              </a:tblPr>
              <a:tblGrid>
                <a:gridCol w="1384671">
                  <a:extLst>
                    <a:ext uri="{9D8B030D-6E8A-4147-A177-3AD203B41FA5}">
                      <a16:colId xmlns:a16="http://schemas.microsoft.com/office/drawing/2014/main" val="1748209158"/>
                    </a:ext>
                  </a:extLst>
                </a:gridCol>
                <a:gridCol w="4808312">
                  <a:extLst>
                    <a:ext uri="{9D8B030D-6E8A-4147-A177-3AD203B41FA5}">
                      <a16:colId xmlns:a16="http://schemas.microsoft.com/office/drawing/2014/main" val="4077313089"/>
                    </a:ext>
                  </a:extLst>
                </a:gridCol>
                <a:gridCol w="2036617">
                  <a:extLst>
                    <a:ext uri="{9D8B030D-6E8A-4147-A177-3AD203B41FA5}">
                      <a16:colId xmlns:a16="http://schemas.microsoft.com/office/drawing/2014/main" val="3029186888"/>
                    </a:ext>
                  </a:extLst>
                </a:gridCol>
              </a:tblGrid>
              <a:tr h="611968">
                <a:tc>
                  <a:txBody>
                    <a:bodyPr/>
                    <a:lstStyle/>
                    <a:p>
                      <a:pPr marL="55245" marR="75565" algn="ctr">
                        <a:lnSpc>
                          <a:spcPts val="1300"/>
                        </a:lnSpc>
                        <a:spcBef>
                          <a:spcPts val="300"/>
                        </a:spcBef>
                        <a:spcAft>
                          <a:spcPts val="300"/>
                        </a:spcAft>
                        <a:tabLst>
                          <a:tab pos="228600" algn="l"/>
                          <a:tab pos="457200" algn="l"/>
                        </a:tabLst>
                      </a:pPr>
                      <a:r>
                        <a:rPr lang="en-CA" sz="1500" dirty="0">
                          <a:effectLst/>
                          <a:latin typeface="Times New Roman" panose="02020603050405020304" pitchFamily="18" charset="0"/>
                          <a:cs typeface="Times New Roman" panose="02020603050405020304" pitchFamily="18" charset="0"/>
                        </a:rPr>
                        <a:t>Print</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735" marR="34925">
                        <a:lnSpc>
                          <a:spcPts val="1300"/>
                        </a:lnSpc>
                        <a:spcBef>
                          <a:spcPts val="300"/>
                        </a:spcBef>
                        <a:spcAft>
                          <a:spcPts val="300"/>
                        </a:spcAft>
                        <a:tabLst>
                          <a:tab pos="228600" algn="l"/>
                          <a:tab pos="457200" algn="l"/>
                        </a:tabLst>
                      </a:pPr>
                      <a:r>
                        <a:rPr lang="en-CA" sz="1500" dirty="0" err="1">
                          <a:effectLst/>
                          <a:latin typeface="Times New Roman" panose="02020603050405020304" pitchFamily="18" charset="0"/>
                          <a:cs typeface="Times New Roman" panose="02020603050405020304" pitchFamily="18" charset="0"/>
                        </a:rPr>
                        <a:t>Gửi</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tài</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liệu</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ra</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máy</a:t>
                      </a:r>
                      <a:r>
                        <a:rPr lang="en-CA" sz="1500" dirty="0">
                          <a:effectLst/>
                          <a:latin typeface="Times New Roman" panose="02020603050405020304" pitchFamily="18" charset="0"/>
                          <a:cs typeface="Times New Roman" panose="02020603050405020304" pitchFamily="18" charset="0"/>
                        </a:rPr>
                        <a:t> in </a:t>
                      </a:r>
                      <a:r>
                        <a:rPr lang="en-CA" sz="1500" dirty="0" err="1">
                          <a:effectLst/>
                          <a:latin typeface="Times New Roman" panose="02020603050405020304" pitchFamily="18" charset="0"/>
                          <a:cs typeface="Times New Roman" panose="02020603050405020304" pitchFamily="18" charset="0"/>
                        </a:rPr>
                        <a:t>với</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các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tùy</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chọn</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đã</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được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thiết</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lập</a:t>
                      </a:r>
                      <a:r>
                        <a:rPr lang="en-CA" sz="1500" dirty="0">
                          <a:effectLst/>
                          <a:latin typeface="Times New Roman" panose="02020603050405020304" pitchFamily="18" charset="0"/>
                          <a:cs typeface="Times New Roman" panose="02020603050405020304" pitchFamily="18" charset="0"/>
                        </a:rPr>
                        <a:t>;</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735" marR="34925">
                        <a:lnSpc>
                          <a:spcPts val="1300"/>
                        </a:lnSpc>
                        <a:spcBef>
                          <a:spcPts val="300"/>
                        </a:spcBef>
                        <a:spcAft>
                          <a:spcPts val="300"/>
                        </a:spcAft>
                        <a:tabLst>
                          <a:tab pos="228600" algn="l"/>
                          <a:tab pos="457200" algn="l"/>
                        </a:tabLst>
                      </a:pPr>
                      <a:r>
                        <a:rPr lang="en-CA" sz="1500">
                          <a:effectLst/>
                          <a:latin typeface="Times New Roman" panose="02020603050405020304" pitchFamily="18" charset="0"/>
                          <a:cs typeface="Times New Roman" panose="02020603050405020304" pitchFamily="18" charset="0"/>
                        </a:rPr>
                        <a:t> </a:t>
                      </a:r>
                      <a:endParaRPr lang="en-US" sz="1500">
                        <a:effectLst/>
                        <a:latin typeface="Times New Roman" panose="02020603050405020304" pitchFamily="18" charset="0"/>
                        <a:cs typeface="Times New Roman" panose="02020603050405020304" pitchFamily="18" charset="0"/>
                      </a:endParaRPr>
                    </a:p>
                    <a:p>
                      <a:pPr marL="38735" marR="34925">
                        <a:lnSpc>
                          <a:spcPts val="1300"/>
                        </a:lnSpc>
                        <a:spcBef>
                          <a:spcPts val="300"/>
                        </a:spcBef>
                        <a:spcAft>
                          <a:spcPts val="300"/>
                        </a:spcAft>
                        <a:tabLst>
                          <a:tab pos="228600" algn="l"/>
                          <a:tab pos="457200" algn="l"/>
                        </a:tabLst>
                      </a:pPr>
                      <a:r>
                        <a:rPr lang="en-CA" sz="1500">
                          <a:effectLst/>
                          <a:latin typeface="Times New Roman" panose="02020603050405020304" pitchFamily="18" charset="0"/>
                          <a:cs typeface="Times New Roman" panose="02020603050405020304" pitchFamily="18" charset="0"/>
                        </a:rPr>
                        <a:t> </a:t>
                      </a:r>
                      <a:endParaRPr lang="en-US" sz="1500">
                        <a:effectLst/>
                        <a:latin typeface="Times New Roman" panose="02020603050405020304" pitchFamily="18" charset="0"/>
                        <a:cs typeface="Times New Roman" panose="02020603050405020304" pitchFamily="18" charset="0"/>
                      </a:endParaRPr>
                    </a:p>
                    <a:p>
                      <a:pPr marL="38735" marR="34925">
                        <a:lnSpc>
                          <a:spcPts val="1300"/>
                        </a:lnSpc>
                        <a:spcBef>
                          <a:spcPts val="300"/>
                        </a:spcBef>
                        <a:spcAft>
                          <a:spcPts val="300"/>
                        </a:spcAft>
                        <a:tabLst>
                          <a:tab pos="228600" algn="l"/>
                          <a:tab pos="457200" algn="l"/>
                        </a:tabLst>
                      </a:pPr>
                      <a:r>
                        <a:rPr lang="en-CA" sz="1500">
                          <a:effectLst/>
                          <a:latin typeface="Times New Roman" panose="02020603050405020304" pitchFamily="18" charset="0"/>
                          <a:cs typeface="Times New Roman" panose="02020603050405020304" pitchFamily="18" charset="0"/>
                        </a:rPr>
                        <a:t> </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901118855"/>
                  </a:ext>
                </a:extLst>
              </a:tr>
              <a:tr h="300831">
                <a:tc>
                  <a:txBody>
                    <a:bodyPr/>
                    <a:lstStyle/>
                    <a:p>
                      <a:pPr marL="55245" marR="75565" algn="ctr">
                        <a:lnSpc>
                          <a:spcPts val="1300"/>
                        </a:lnSpc>
                        <a:spcBef>
                          <a:spcPts val="300"/>
                        </a:spcBef>
                        <a:spcAft>
                          <a:spcPts val="300"/>
                        </a:spcAft>
                        <a:tabLst>
                          <a:tab pos="228600" algn="l"/>
                          <a:tab pos="457200" algn="l"/>
                        </a:tabLst>
                      </a:pPr>
                      <a:r>
                        <a:rPr lang="en-CA" sz="1500">
                          <a:effectLst/>
                          <a:latin typeface="Times New Roman" panose="02020603050405020304" pitchFamily="18" charset="0"/>
                          <a:cs typeface="Times New Roman" panose="02020603050405020304" pitchFamily="18" charset="0"/>
                        </a:rPr>
                        <a:t>Copies</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0" marR="0">
                        <a:lnSpc>
                          <a:spcPts val="1300"/>
                        </a:lnSpc>
                        <a:spcBef>
                          <a:spcPts val="300"/>
                        </a:spcBef>
                        <a:spcAft>
                          <a:spcPts val="300"/>
                        </a:spcAft>
                        <a:tabLst>
                          <a:tab pos="228600" algn="l"/>
                        </a:tabLst>
                      </a:pPr>
                      <a:r>
                        <a:rPr lang="en-CA" sz="1500" dirty="0" err="1">
                          <a:effectLst/>
                          <a:latin typeface="Times New Roman" panose="02020603050405020304" pitchFamily="18" charset="0"/>
                          <a:cs typeface="Times New Roman" panose="02020603050405020304" pitchFamily="18" charset="0"/>
                        </a:rPr>
                        <a:t>Chỉ</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rõ</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số</a:t>
                      </a:r>
                      <a:r>
                        <a:rPr lang="en-CA" sz="1500" dirty="0">
                          <a:effectLst/>
                          <a:latin typeface="Times New Roman" panose="02020603050405020304" pitchFamily="18" charset="0"/>
                          <a:cs typeface="Times New Roman" panose="02020603050405020304" pitchFamily="18" charset="0"/>
                        </a:rPr>
                        <a:t> bản </a:t>
                      </a:r>
                      <a:r>
                        <a:rPr lang="en-CA" sz="1500" dirty="0" err="1">
                          <a:effectLst/>
                          <a:latin typeface="Times New Roman" panose="02020603050405020304" pitchFamily="18" charset="0"/>
                          <a:cs typeface="Times New Roman" panose="02020603050405020304" pitchFamily="18" charset="0"/>
                        </a:rPr>
                        <a:t>được</a:t>
                      </a:r>
                      <a:r>
                        <a:rPr lang="en-CA" sz="1500" dirty="0">
                          <a:effectLst/>
                          <a:latin typeface="Times New Roman" panose="02020603050405020304" pitchFamily="18" charset="0"/>
                          <a:cs typeface="Times New Roman" panose="02020603050405020304" pitchFamily="18" charset="0"/>
                        </a:rPr>
                        <a:t> in </a:t>
                      </a:r>
                      <a:r>
                        <a:rPr lang="en-CA" sz="1500" dirty="0" err="1">
                          <a:effectLst/>
                          <a:latin typeface="Times New Roman" panose="02020603050405020304" pitchFamily="18" charset="0"/>
                          <a:cs typeface="Times New Roman" panose="02020603050405020304" pitchFamily="18" charset="0"/>
                        </a:rPr>
                        <a:t>ra</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máy</a:t>
                      </a:r>
                      <a:r>
                        <a:rPr lang="en-CA" sz="1500" dirty="0">
                          <a:effectLst/>
                          <a:latin typeface="Times New Roman" panose="02020603050405020304" pitchFamily="18" charset="0"/>
                          <a:cs typeface="Times New Roman" panose="02020603050405020304" pitchFamily="18" charset="0"/>
                        </a:rPr>
                        <a:t> in</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0" marR="0">
                        <a:lnSpc>
                          <a:spcPts val="1300"/>
                        </a:lnSpc>
                        <a:spcBef>
                          <a:spcPts val="300"/>
                        </a:spcBef>
                        <a:spcAft>
                          <a:spcPts val="300"/>
                        </a:spcAft>
                        <a:tabLst>
                          <a:tab pos="228600" algn="l"/>
                        </a:tabLst>
                      </a:pPr>
                      <a:r>
                        <a:rPr lang="en-CA" sz="1500">
                          <a:effectLst/>
                          <a:latin typeface="Times New Roman" panose="02020603050405020304" pitchFamily="18" charset="0"/>
                          <a:cs typeface="Times New Roman" panose="02020603050405020304" pitchFamily="18" charset="0"/>
                        </a:rPr>
                        <a:t> </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738218120"/>
                  </a:ext>
                </a:extLst>
              </a:tr>
              <a:tr h="644617">
                <a:tc>
                  <a:txBody>
                    <a:bodyPr/>
                    <a:lstStyle/>
                    <a:p>
                      <a:pPr marL="55245" marR="75565" algn="ctr">
                        <a:lnSpc>
                          <a:spcPts val="1300"/>
                        </a:lnSpc>
                        <a:spcBef>
                          <a:spcPts val="300"/>
                        </a:spcBef>
                        <a:spcAft>
                          <a:spcPts val="300"/>
                        </a:spcAft>
                        <a:tabLst>
                          <a:tab pos="228600" algn="l"/>
                          <a:tab pos="457200" algn="l"/>
                        </a:tabLst>
                      </a:pPr>
                      <a:r>
                        <a:rPr lang="en-CA" sz="1500">
                          <a:effectLst/>
                          <a:latin typeface="Times New Roman" panose="02020603050405020304" pitchFamily="18" charset="0"/>
                          <a:cs typeface="Times New Roman" panose="02020603050405020304" pitchFamily="18" charset="0"/>
                        </a:rPr>
                        <a:t>Printer</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735" marR="34925" algn="just">
                        <a:lnSpc>
                          <a:spcPct val="100000"/>
                        </a:lnSpc>
                        <a:spcBef>
                          <a:spcPts val="300"/>
                        </a:spcBef>
                        <a:spcAft>
                          <a:spcPts val="300"/>
                        </a:spcAft>
                        <a:tabLst>
                          <a:tab pos="228600" algn="l"/>
                          <a:tab pos="457200" algn="l"/>
                        </a:tabLst>
                      </a:pPr>
                      <a:r>
                        <a:rPr lang="en-CA" sz="1500" dirty="0" err="1">
                          <a:effectLst/>
                          <a:latin typeface="Times New Roman" panose="02020603050405020304" pitchFamily="18" charset="0"/>
                          <a:cs typeface="Times New Roman" panose="02020603050405020304" pitchFamily="18" charset="0"/>
                        </a:rPr>
                        <a:t>Chỉ</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ra</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máy</a:t>
                      </a:r>
                      <a:r>
                        <a:rPr lang="en-CA" sz="1500" dirty="0">
                          <a:effectLst/>
                          <a:latin typeface="Times New Roman" panose="02020603050405020304" pitchFamily="18" charset="0"/>
                          <a:cs typeface="Times New Roman" panose="02020603050405020304" pitchFamily="18" charset="0"/>
                        </a:rPr>
                        <a:t> in </a:t>
                      </a:r>
                      <a:r>
                        <a:rPr lang="en-CA" sz="1500" dirty="0" err="1">
                          <a:effectLst/>
                          <a:latin typeface="Times New Roman" panose="02020603050405020304" pitchFamily="18" charset="0"/>
                          <a:cs typeface="Times New Roman" panose="02020603050405020304" pitchFamily="18" charset="0"/>
                        </a:rPr>
                        <a:t>nào</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đang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hoạt</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động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Để</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thay</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đổi</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một</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số</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thiết</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lập</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cho</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máy</a:t>
                      </a:r>
                      <a:r>
                        <a:rPr lang="en-CA" sz="1500" dirty="0">
                          <a:effectLst/>
                          <a:latin typeface="Times New Roman" panose="02020603050405020304" pitchFamily="18" charset="0"/>
                          <a:cs typeface="Times New Roman" panose="02020603050405020304" pitchFamily="18" charset="0"/>
                        </a:rPr>
                        <a:t> in </a:t>
                      </a:r>
                      <a:r>
                        <a:rPr lang="en-CA" sz="1500" dirty="0" err="1">
                          <a:effectLst/>
                          <a:latin typeface="Times New Roman" panose="02020603050405020304" pitchFamily="18" charset="0"/>
                          <a:cs typeface="Times New Roman" panose="02020603050405020304" pitchFamily="18" charset="0"/>
                        </a:rPr>
                        <a:t>như</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hướng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giấy</a:t>
                      </a:r>
                      <a:r>
                        <a:rPr lang="en-CA" sz="1500" dirty="0">
                          <a:effectLst/>
                          <a:latin typeface="Times New Roman" panose="02020603050405020304" pitchFamily="18" charset="0"/>
                          <a:cs typeface="Times New Roman" panose="02020603050405020304" pitchFamily="18" charset="0"/>
                        </a:rPr>
                        <a:t> (Orientation), </a:t>
                      </a:r>
                      <a:r>
                        <a:rPr lang="en-CA" sz="1500" dirty="0" err="1">
                          <a:effectLst/>
                          <a:latin typeface="Times New Roman" panose="02020603050405020304" pitchFamily="18" charset="0"/>
                          <a:cs typeface="Times New Roman" panose="02020603050405020304" pitchFamily="18" charset="0"/>
                        </a:rPr>
                        <a:t>khay</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giấy</a:t>
                      </a:r>
                      <a:r>
                        <a:rPr lang="en-CA" sz="1500" dirty="0">
                          <a:effectLst/>
                          <a:latin typeface="Times New Roman" panose="02020603050405020304" pitchFamily="18" charset="0"/>
                          <a:cs typeface="Times New Roman" panose="02020603050405020304" pitchFamily="18" charset="0"/>
                        </a:rPr>
                        <a:t> (Tray selection) </a:t>
                      </a:r>
                      <a:r>
                        <a:rPr lang="en-CA" sz="1500" dirty="0" err="1">
                          <a:effectLst/>
                          <a:latin typeface="Times New Roman" panose="02020603050405020304" pitchFamily="18" charset="0"/>
                          <a:cs typeface="Times New Roman" panose="02020603050405020304" pitchFamily="18" charset="0"/>
                        </a:rPr>
                        <a:t>chọn</a:t>
                      </a:r>
                      <a:r>
                        <a:rPr lang="en-CA" sz="1500" dirty="0">
                          <a:effectLst/>
                          <a:latin typeface="Times New Roman" panose="02020603050405020304" pitchFamily="18" charset="0"/>
                          <a:cs typeface="Times New Roman" panose="02020603050405020304" pitchFamily="18" charset="0"/>
                        </a:rPr>
                        <a:t> Printer Properties. </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0" algn="ctr">
                        <a:lnSpc>
                          <a:spcPts val="1300"/>
                        </a:lnSpc>
                        <a:spcBef>
                          <a:spcPts val="300"/>
                        </a:spcBef>
                        <a:spcAft>
                          <a:spcPts val="1000"/>
                        </a:spcAft>
                      </a:pPr>
                      <a:endParaRPr lang="en-CA" sz="1500" i="1">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205570644"/>
                  </a:ext>
                </a:extLst>
              </a:tr>
              <a:tr h="1746016">
                <a:tc>
                  <a:txBody>
                    <a:bodyPr/>
                    <a:lstStyle/>
                    <a:p>
                      <a:pPr marL="55245" marR="75565" algn="ctr">
                        <a:lnSpc>
                          <a:spcPts val="1300"/>
                        </a:lnSpc>
                        <a:spcBef>
                          <a:spcPts val="300"/>
                        </a:spcBef>
                        <a:spcAft>
                          <a:spcPts val="300"/>
                        </a:spcAft>
                        <a:tabLst>
                          <a:tab pos="228600" algn="l"/>
                          <a:tab pos="457200" algn="l"/>
                        </a:tabLst>
                      </a:pPr>
                      <a:r>
                        <a:rPr lang="en-CA" sz="1500" dirty="0">
                          <a:effectLst/>
                          <a:latin typeface="Times New Roman" panose="02020603050405020304" pitchFamily="18" charset="0"/>
                          <a:cs typeface="Times New Roman" panose="02020603050405020304" pitchFamily="18" charset="0"/>
                        </a:rPr>
                        <a:t>Print All Pages</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735" marR="34925">
                        <a:lnSpc>
                          <a:spcPts val="1300"/>
                        </a:lnSpc>
                        <a:spcBef>
                          <a:spcPts val="300"/>
                        </a:spcBef>
                        <a:spcAft>
                          <a:spcPts val="300"/>
                        </a:spcAft>
                        <a:tabLst>
                          <a:tab pos="228600" algn="l"/>
                          <a:tab pos="457200" algn="l"/>
                        </a:tabLst>
                      </a:pPr>
                      <a:r>
                        <a:rPr lang="en-CA" sz="1500" dirty="0" err="1">
                          <a:effectLst/>
                          <a:latin typeface="Times New Roman" panose="02020603050405020304" pitchFamily="18" charset="0"/>
                          <a:cs typeface="Times New Roman" panose="02020603050405020304" pitchFamily="18" charset="0"/>
                        </a:rPr>
                        <a:t>Thiết</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lập</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các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tùy</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chọn</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cho</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tài</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liệu</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như</a:t>
                      </a: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342900" marR="34925" lvl="0" indent="-342900">
                        <a:lnSpc>
                          <a:spcPts val="1300"/>
                        </a:lnSpc>
                        <a:spcBef>
                          <a:spcPts val="0"/>
                        </a:spcBef>
                        <a:spcAft>
                          <a:spcPts val="0"/>
                        </a:spcAft>
                        <a:buFont typeface="Times New Roman" panose="02020603050405020304" pitchFamily="18" charset="0"/>
                        <a:buChar char="-"/>
                        <a:tabLst>
                          <a:tab pos="228600" algn="l"/>
                          <a:tab pos="457200" algn="l"/>
                        </a:tabLst>
                      </a:pPr>
                      <a:r>
                        <a:rPr lang="en-CA" sz="1500" dirty="0">
                          <a:effectLst/>
                          <a:latin typeface="Times New Roman" panose="02020603050405020304" pitchFamily="18" charset="0"/>
                          <a:cs typeface="Times New Roman" panose="02020603050405020304" pitchFamily="18" charset="0"/>
                        </a:rPr>
                        <a:t>In </a:t>
                      </a:r>
                      <a:r>
                        <a:rPr lang="en-CA" sz="1500" dirty="0" err="1">
                          <a:effectLst/>
                          <a:latin typeface="Times New Roman" panose="02020603050405020304" pitchFamily="18" charset="0"/>
                          <a:cs typeface="Times New Roman" panose="02020603050405020304" pitchFamily="18" charset="0"/>
                        </a:rPr>
                        <a:t>tất</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cả</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các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trang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Prin</a:t>
                      </a:r>
                      <a:r>
                        <a:rPr lang="en-CA" sz="1500" dirty="0">
                          <a:effectLst/>
                          <a:latin typeface="Times New Roman" panose="02020603050405020304" pitchFamily="18" charset="0"/>
                          <a:cs typeface="Times New Roman" panose="02020603050405020304" pitchFamily="18" charset="0"/>
                        </a:rPr>
                        <a:t> All Pages);</a:t>
                      </a:r>
                      <a:endParaRPr lang="en-US" sz="1500" dirty="0">
                        <a:effectLst/>
                        <a:latin typeface="Times New Roman" panose="02020603050405020304" pitchFamily="18" charset="0"/>
                        <a:cs typeface="Times New Roman" panose="02020603050405020304" pitchFamily="18" charset="0"/>
                      </a:endParaRPr>
                    </a:p>
                    <a:p>
                      <a:pPr marL="342900" marR="34925" lvl="0" indent="-342900">
                        <a:lnSpc>
                          <a:spcPts val="1300"/>
                        </a:lnSpc>
                        <a:spcBef>
                          <a:spcPts val="0"/>
                        </a:spcBef>
                        <a:spcAft>
                          <a:spcPts val="0"/>
                        </a:spcAft>
                        <a:buFont typeface="Times New Roman" panose="02020603050405020304" pitchFamily="18" charset="0"/>
                        <a:buChar char="-"/>
                        <a:tabLst>
                          <a:tab pos="228600" algn="l"/>
                          <a:tab pos="457200" algn="l"/>
                        </a:tabLst>
                      </a:pPr>
                      <a:r>
                        <a:rPr lang="en-CA" sz="1500" dirty="0">
                          <a:effectLst/>
                          <a:latin typeface="Times New Roman" panose="02020603050405020304" pitchFamily="18" charset="0"/>
                          <a:cs typeface="Times New Roman" panose="02020603050405020304" pitchFamily="18" charset="0"/>
                        </a:rPr>
                        <a:t>In </a:t>
                      </a:r>
                      <a:r>
                        <a:rPr lang="en-CA" sz="1500" dirty="0" err="1">
                          <a:effectLst/>
                          <a:latin typeface="Times New Roman" panose="02020603050405020304" pitchFamily="18" charset="0"/>
                          <a:cs typeface="Times New Roman" panose="02020603050405020304" pitchFamily="18" charset="0"/>
                        </a:rPr>
                        <a:t>các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phần</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văn</a:t>
                      </a:r>
                      <a:r>
                        <a:rPr lang="en-CA" sz="1500" dirty="0">
                          <a:effectLst/>
                          <a:latin typeface="Times New Roman" panose="02020603050405020304" pitchFamily="18" charset="0"/>
                          <a:cs typeface="Times New Roman" panose="02020603050405020304" pitchFamily="18" charset="0"/>
                        </a:rPr>
                        <a:t> bản </a:t>
                      </a:r>
                      <a:r>
                        <a:rPr lang="en-CA" sz="1500" dirty="0" err="1">
                          <a:effectLst/>
                          <a:latin typeface="Times New Roman" panose="02020603050405020304" pitchFamily="18" charset="0"/>
                          <a:cs typeface="Times New Roman" panose="02020603050405020304" pitchFamily="18" charset="0"/>
                        </a:rPr>
                        <a:t>được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chọn</a:t>
                      </a:r>
                      <a:r>
                        <a:rPr lang="en-CA" sz="1500" dirty="0">
                          <a:effectLst/>
                          <a:latin typeface="Times New Roman" panose="02020603050405020304" pitchFamily="18" charset="0"/>
                          <a:cs typeface="Times New Roman" panose="02020603050405020304" pitchFamily="18" charset="0"/>
                        </a:rPr>
                        <a:t> (Just what you selected);</a:t>
                      </a:r>
                      <a:endParaRPr lang="en-US" sz="1500" dirty="0">
                        <a:effectLst/>
                        <a:latin typeface="Times New Roman" panose="02020603050405020304" pitchFamily="18" charset="0"/>
                        <a:cs typeface="Times New Roman" panose="02020603050405020304" pitchFamily="18" charset="0"/>
                      </a:endParaRPr>
                    </a:p>
                    <a:p>
                      <a:pPr marL="342900" marR="34925" lvl="0" indent="-342900">
                        <a:lnSpc>
                          <a:spcPts val="1300"/>
                        </a:lnSpc>
                        <a:spcBef>
                          <a:spcPts val="300"/>
                        </a:spcBef>
                        <a:spcAft>
                          <a:spcPts val="300"/>
                        </a:spcAft>
                        <a:buFont typeface="Times New Roman" panose="02020603050405020304" pitchFamily="18" charset="0"/>
                        <a:buChar char="-"/>
                        <a:tabLst>
                          <a:tab pos="228600" algn="l"/>
                          <a:tab pos="457200" algn="l"/>
                        </a:tabLst>
                      </a:pPr>
                      <a:r>
                        <a:rPr lang="en-CA" sz="1500" dirty="0">
                          <a:effectLst/>
                          <a:latin typeface="Times New Roman" panose="02020603050405020304" pitchFamily="18" charset="0"/>
                          <a:cs typeface="Times New Roman" panose="02020603050405020304" pitchFamily="18" charset="0"/>
                        </a:rPr>
                        <a:t>In </a:t>
                      </a:r>
                      <a:r>
                        <a:rPr lang="en-CA" sz="1500" dirty="0" err="1">
                          <a:effectLst/>
                          <a:latin typeface="Times New Roman" panose="02020603050405020304" pitchFamily="18" charset="0"/>
                          <a:cs typeface="Times New Roman" panose="02020603050405020304" pitchFamily="18" charset="0"/>
                        </a:rPr>
                        <a:t>tùy</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chỉnh</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như</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các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trang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cụ</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thể</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các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phần</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cụ</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thể</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hoặc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khoảng</a:t>
                      </a:r>
                      <a:r>
                        <a:rPr lang="en-CA" sz="1500" dirty="0">
                          <a:effectLst/>
                          <a:latin typeface="Times New Roman" panose="02020603050405020304" pitchFamily="18" charset="0"/>
                          <a:cs typeface="Times New Roman" panose="02020603050405020304" pitchFamily="18" charset="0"/>
                        </a:rPr>
                        <a:t> in </a:t>
                      </a:r>
                      <a:r>
                        <a:rPr lang="en-CA" sz="1500" dirty="0" err="1">
                          <a:effectLst/>
                          <a:latin typeface="Times New Roman" panose="02020603050405020304" pitchFamily="18" charset="0"/>
                          <a:cs typeface="Times New Roman" panose="02020603050405020304" pitchFamily="18" charset="0"/>
                        </a:rPr>
                        <a:t>cụ</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thể</a:t>
                      </a:r>
                      <a:r>
                        <a:rPr lang="en-CA" sz="1500" dirty="0">
                          <a:effectLst/>
                          <a:latin typeface="Times New Roman" panose="02020603050405020304" pitchFamily="18" charset="0"/>
                          <a:cs typeface="Times New Roman" panose="02020603050405020304" pitchFamily="18" charset="0"/>
                        </a:rPr>
                        <a:t> (Specific pages, sections or ranges) </a:t>
                      </a:r>
                      <a:endParaRPr lang="en-US" sz="1500" dirty="0">
                        <a:effectLst/>
                        <a:latin typeface="Times New Roman" panose="02020603050405020304" pitchFamily="18" charset="0"/>
                        <a:cs typeface="Times New Roman" panose="02020603050405020304" pitchFamily="18" charset="0"/>
                      </a:endParaRPr>
                    </a:p>
                    <a:p>
                      <a:pPr marL="342900" marR="34925" lvl="0" indent="-342900">
                        <a:lnSpc>
                          <a:spcPts val="1300"/>
                        </a:lnSpc>
                        <a:spcBef>
                          <a:spcPts val="300"/>
                        </a:spcBef>
                        <a:spcAft>
                          <a:spcPts val="300"/>
                        </a:spcAft>
                        <a:buFont typeface="Times New Roman" panose="02020603050405020304" pitchFamily="18" charset="0"/>
                        <a:buChar char="-"/>
                        <a:tabLst>
                          <a:tab pos="228600" algn="l"/>
                          <a:tab pos="457200" algn="l"/>
                        </a:tabLst>
                      </a:pPr>
                      <a:r>
                        <a:rPr lang="en-CA" sz="1500" dirty="0" err="1">
                          <a:effectLst/>
                          <a:latin typeface="Times New Roman" panose="02020603050405020304" pitchFamily="18" charset="0"/>
                          <a:cs typeface="Times New Roman" panose="02020603050405020304" pitchFamily="18" charset="0"/>
                        </a:rPr>
                        <a:t>Các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thông</a:t>
                      </a:r>
                      <a:r>
                        <a:rPr lang="en-CA" sz="1500" dirty="0">
                          <a:effectLst/>
                          <a:latin typeface="Times New Roman" panose="02020603050405020304" pitchFamily="18" charset="0"/>
                          <a:cs typeface="Times New Roman" panose="02020603050405020304" pitchFamily="18" charset="0"/>
                        </a:rPr>
                        <a:t> tin </a:t>
                      </a:r>
                      <a:r>
                        <a:rPr lang="en-CA" sz="1500" dirty="0" err="1">
                          <a:effectLst/>
                          <a:latin typeface="Times New Roman" panose="02020603050405020304" pitchFamily="18" charset="0"/>
                          <a:cs typeface="Times New Roman" panose="02020603050405020304" pitchFamily="18" charset="0"/>
                        </a:rPr>
                        <a:t>về</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thuộc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tính</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của</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tài</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liệu</a:t>
                      </a:r>
                      <a:r>
                        <a:rPr lang="en-CA" sz="1500" dirty="0">
                          <a:effectLst/>
                          <a:latin typeface="Times New Roman" panose="02020603050405020304" pitchFamily="18" charset="0"/>
                          <a:cs typeface="Times New Roman" panose="02020603050405020304" pitchFamily="18" charset="0"/>
                        </a:rPr>
                        <a:t> (Document Properties);</a:t>
                      </a:r>
                      <a:endParaRPr lang="en-US" sz="1500" dirty="0">
                        <a:effectLst/>
                        <a:latin typeface="Times New Roman" panose="02020603050405020304" pitchFamily="18" charset="0"/>
                        <a:cs typeface="Times New Roman" panose="02020603050405020304" pitchFamily="18" charset="0"/>
                      </a:endParaRPr>
                    </a:p>
                    <a:p>
                      <a:pPr marL="342900" marR="34925" lvl="0" indent="-342900">
                        <a:lnSpc>
                          <a:spcPts val="1300"/>
                        </a:lnSpc>
                        <a:spcBef>
                          <a:spcPts val="300"/>
                        </a:spcBef>
                        <a:spcAft>
                          <a:spcPts val="300"/>
                        </a:spcAft>
                        <a:buFont typeface="Times New Roman" panose="02020603050405020304" pitchFamily="18" charset="0"/>
                        <a:buChar char="-"/>
                        <a:tabLst>
                          <a:tab pos="228600" algn="l"/>
                          <a:tab pos="457200" algn="l"/>
                        </a:tabLst>
                      </a:pPr>
                      <a:r>
                        <a:rPr lang="en-CA" sz="1500" dirty="0" err="1">
                          <a:effectLst/>
                          <a:latin typeface="Times New Roman" panose="02020603050405020304" pitchFamily="18" charset="0"/>
                          <a:cs typeface="Times New Roman" panose="02020603050405020304" pitchFamily="18" charset="0"/>
                        </a:rPr>
                        <a:t>Các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thay</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đổi</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được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ghi</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nhận</a:t>
                      </a:r>
                      <a:r>
                        <a:rPr lang="en-CA" sz="1500" dirty="0">
                          <a:effectLst/>
                          <a:latin typeface="Times New Roman" panose="02020603050405020304" pitchFamily="18" charset="0"/>
                          <a:cs typeface="Times New Roman" panose="02020603050405020304" pitchFamily="18" charset="0"/>
                        </a:rPr>
                        <a:t> (List of  Markup)</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021709458"/>
                  </a:ext>
                </a:extLst>
              </a:tr>
            </a:tbl>
          </a:graphicData>
        </a:graphic>
      </p:graphicFrame>
      <p:pic>
        <p:nvPicPr>
          <p:cNvPr id="2052" name="Picture 14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5675" y="1309796"/>
            <a:ext cx="628650" cy="66675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14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62800" y="2022260"/>
            <a:ext cx="914400" cy="238125"/>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14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43712" y="2380397"/>
            <a:ext cx="1676400" cy="457200"/>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410" descr="wd-2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05624" y="2979307"/>
            <a:ext cx="1552575" cy="1733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359282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Hướng</a:t>
            </a:r>
            <a:r>
              <a:rPr lang="en-US" dirty="0" smtClean="0"/>
              <a:t> </a:t>
            </a:r>
            <a:r>
              <a:rPr lang="en-US" dirty="0" err="1" smtClean="0"/>
              <a:t>dẫn</a:t>
            </a:r>
            <a:r>
              <a:rPr lang="en-US" dirty="0" smtClean="0"/>
              <a:t> </a:t>
            </a:r>
            <a:r>
              <a:rPr lang="en-US" dirty="0" err="1" smtClean="0"/>
              <a:t>sử</a:t>
            </a:r>
            <a:r>
              <a:rPr lang="en-US" dirty="0" smtClean="0"/>
              <a:t> </a:t>
            </a:r>
            <a:r>
              <a:rPr lang="en-US" dirty="0" err="1" smtClean="0"/>
              <a:t>dụng</a:t>
            </a:r>
            <a:endParaRPr lang="en-US" dirty="0"/>
          </a:p>
        </p:txBody>
      </p:sp>
      <p:sp>
        <p:nvSpPr>
          <p:cNvPr id="3" name="Content Placeholder 2"/>
          <p:cNvSpPr>
            <a:spLocks noGrp="1"/>
          </p:cNvSpPr>
          <p:nvPr>
            <p:ph type="body" sz="quarter" idx="13"/>
          </p:nvPr>
        </p:nvSpPr>
        <p:spPr>
          <a:xfrm>
            <a:off x="665018" y="925417"/>
            <a:ext cx="7845137" cy="3627533"/>
          </a:xfrm>
        </p:spPr>
        <p:txBody>
          <a:bodyPr anchor="ctr"/>
          <a:lstStyle/>
          <a:p>
            <a:r>
              <a:rPr lang="en-US" sz="2200" dirty="0" err="1" smtClean="0"/>
              <a:t>Sử</a:t>
            </a:r>
            <a:r>
              <a:rPr lang="en-US" sz="2200" dirty="0" smtClean="0"/>
              <a:t> </a:t>
            </a:r>
            <a:r>
              <a:rPr lang="en-US" sz="2200" dirty="0" err="1" smtClean="0"/>
              <a:t>dụng</a:t>
            </a:r>
            <a:r>
              <a:rPr lang="en-US" sz="2200" dirty="0" smtClean="0"/>
              <a:t> </a:t>
            </a:r>
            <a:r>
              <a:rPr lang="en-US" sz="2200" dirty="0" err="1" smtClean="0"/>
              <a:t>màn</a:t>
            </a:r>
            <a:r>
              <a:rPr lang="en-US" sz="2200" dirty="0" smtClean="0"/>
              <a:t> </a:t>
            </a:r>
            <a:r>
              <a:rPr lang="en-US" sz="2200" dirty="0" err="1" smtClean="0"/>
              <a:t>hình</a:t>
            </a:r>
            <a:r>
              <a:rPr lang="en-US" sz="2200" dirty="0" smtClean="0"/>
              <a:t> ở </a:t>
            </a:r>
            <a:r>
              <a:rPr lang="en-US" sz="2200" dirty="0" err="1" smtClean="0"/>
              <a:t>chế</a:t>
            </a:r>
            <a:r>
              <a:rPr lang="en-US" sz="2200" dirty="0" smtClean="0"/>
              <a:t> </a:t>
            </a:r>
            <a:r>
              <a:rPr lang="en-US" sz="2200" dirty="0" err="1" smtClean="0"/>
              <a:t>độ</a:t>
            </a:r>
            <a:r>
              <a:rPr lang="en-US" sz="2200" dirty="0" smtClean="0"/>
              <a:t> </a:t>
            </a:r>
            <a:r>
              <a:rPr lang="en-US" sz="2200" b="1" dirty="0" smtClean="0"/>
              <a:t>Show Presenter View </a:t>
            </a:r>
            <a:r>
              <a:rPr lang="en-US" sz="2200" dirty="0" err="1" smtClean="0"/>
              <a:t>bao</a:t>
            </a:r>
            <a:r>
              <a:rPr lang="en-US" sz="2200" dirty="0" smtClean="0"/>
              <a:t> </a:t>
            </a:r>
            <a:r>
              <a:rPr lang="en-US" sz="2200" dirty="0" err="1" smtClean="0"/>
              <a:t>gồm</a:t>
            </a:r>
            <a:r>
              <a:rPr lang="en-US" sz="2200" dirty="0" smtClean="0"/>
              <a:t> </a:t>
            </a:r>
            <a:r>
              <a:rPr lang="en-US" sz="2200" dirty="0" err="1" smtClean="0"/>
              <a:t>phần</a:t>
            </a:r>
            <a:r>
              <a:rPr lang="en-US" sz="2200" dirty="0" smtClean="0"/>
              <a:t> </a:t>
            </a:r>
            <a:r>
              <a:rPr lang="en-US" sz="2200" b="1" dirty="0" err="1" smtClean="0"/>
              <a:t>lý</a:t>
            </a:r>
            <a:r>
              <a:rPr lang="en-US" sz="2200" b="1" dirty="0" smtClean="0"/>
              <a:t> </a:t>
            </a:r>
            <a:r>
              <a:rPr lang="en-US" sz="2200" b="1" dirty="0" err="1" smtClean="0"/>
              <a:t>thuyết</a:t>
            </a:r>
            <a:r>
              <a:rPr lang="en-US" sz="2200" b="1" dirty="0" smtClean="0"/>
              <a:t> </a:t>
            </a:r>
            <a:r>
              <a:rPr lang="en-US" sz="2200" dirty="0" err="1" smtClean="0"/>
              <a:t>và</a:t>
            </a:r>
            <a:r>
              <a:rPr lang="en-US" sz="2200" dirty="0" smtClean="0"/>
              <a:t> </a:t>
            </a:r>
            <a:r>
              <a:rPr lang="en-US" sz="2200" b="1" dirty="0" err="1" smtClean="0"/>
              <a:t>hướng</a:t>
            </a:r>
            <a:r>
              <a:rPr lang="en-US" sz="2200" b="1" dirty="0" smtClean="0"/>
              <a:t> </a:t>
            </a:r>
            <a:r>
              <a:rPr lang="en-US" sz="2200" b="1" dirty="0" err="1" smtClean="0"/>
              <a:t>dẫn</a:t>
            </a:r>
            <a:r>
              <a:rPr lang="en-US" sz="2200" b="1" dirty="0" smtClean="0"/>
              <a:t> </a:t>
            </a:r>
            <a:r>
              <a:rPr lang="en-US" sz="2200" b="1" dirty="0" err="1" smtClean="0"/>
              <a:t>thao</a:t>
            </a:r>
            <a:r>
              <a:rPr lang="en-US" sz="2200" b="1" dirty="0" smtClean="0"/>
              <a:t> </a:t>
            </a:r>
            <a:r>
              <a:rPr lang="en-US" sz="2200" b="1" dirty="0" err="1" smtClean="0"/>
              <a:t>tác</a:t>
            </a:r>
            <a:r>
              <a:rPr lang="en-US" sz="2200" b="1" dirty="0" smtClean="0"/>
              <a:t> </a:t>
            </a:r>
            <a:r>
              <a:rPr lang="en-US" sz="2200" b="1" dirty="0" err="1" smtClean="0"/>
              <a:t>thực</a:t>
            </a:r>
            <a:r>
              <a:rPr lang="en-US" sz="2200" b="1" dirty="0" smtClean="0"/>
              <a:t> </a:t>
            </a:r>
            <a:r>
              <a:rPr lang="en-US" sz="2200" b="1" dirty="0" err="1" smtClean="0"/>
              <a:t>hành</a:t>
            </a:r>
            <a:endParaRPr lang="en-US" sz="2200" b="1" dirty="0" smtClean="0"/>
          </a:p>
          <a:p>
            <a:r>
              <a:rPr lang="en-US" sz="2200" dirty="0" err="1" smtClean="0"/>
              <a:t>Các</a:t>
            </a:r>
            <a:r>
              <a:rPr lang="en-US" sz="2200" dirty="0" smtClean="0"/>
              <a:t> </a:t>
            </a:r>
            <a:r>
              <a:rPr lang="en-US" sz="2200" dirty="0" err="1" smtClean="0"/>
              <a:t>câu</a:t>
            </a:r>
            <a:r>
              <a:rPr lang="en-US" sz="2200" dirty="0" smtClean="0"/>
              <a:t> </a:t>
            </a:r>
            <a:r>
              <a:rPr lang="en-US" sz="2200" dirty="0" err="1" smtClean="0"/>
              <a:t>hỏi</a:t>
            </a:r>
            <a:r>
              <a:rPr lang="en-US" sz="2200" dirty="0" smtClean="0"/>
              <a:t> </a:t>
            </a:r>
            <a:r>
              <a:rPr lang="en-US" sz="2200" dirty="0" err="1" smtClean="0"/>
              <a:t>ôn</a:t>
            </a:r>
            <a:r>
              <a:rPr lang="en-US" sz="2200" dirty="0" smtClean="0"/>
              <a:t> </a:t>
            </a:r>
            <a:r>
              <a:rPr lang="en-US" sz="2200" dirty="0" err="1" smtClean="0"/>
              <a:t>tập</a:t>
            </a:r>
            <a:r>
              <a:rPr lang="en-US" sz="2200" dirty="0" smtClean="0"/>
              <a:t> </a:t>
            </a:r>
            <a:r>
              <a:rPr lang="en-US" sz="2200" dirty="0" err="1" smtClean="0"/>
              <a:t>bao</a:t>
            </a:r>
            <a:r>
              <a:rPr lang="en-US" sz="2200" dirty="0" smtClean="0"/>
              <a:t> </a:t>
            </a:r>
            <a:r>
              <a:rPr lang="en-US" sz="2200" dirty="0" err="1" smtClean="0"/>
              <a:t>gồm</a:t>
            </a:r>
            <a:r>
              <a:rPr lang="en-US" sz="2200" dirty="0" smtClean="0"/>
              <a:t> </a:t>
            </a:r>
            <a:r>
              <a:rPr lang="en-US" sz="2200" dirty="0" err="1" smtClean="0"/>
              <a:t>cả</a:t>
            </a:r>
            <a:r>
              <a:rPr lang="en-US" sz="2200" dirty="0" smtClean="0"/>
              <a:t> </a:t>
            </a:r>
            <a:r>
              <a:rPr lang="en-US" sz="2200" dirty="0" err="1" smtClean="0"/>
              <a:t>phần</a:t>
            </a:r>
            <a:r>
              <a:rPr lang="en-US" sz="2200" dirty="0" smtClean="0"/>
              <a:t> </a:t>
            </a:r>
            <a:r>
              <a:rPr lang="en-US" sz="2200" dirty="0" err="1" smtClean="0"/>
              <a:t>đáp</a:t>
            </a:r>
            <a:r>
              <a:rPr lang="en-US" sz="2200" dirty="0" smtClean="0"/>
              <a:t> </a:t>
            </a:r>
            <a:r>
              <a:rPr lang="en-US" sz="2200" dirty="0" err="1" smtClean="0"/>
              <a:t>án</a:t>
            </a:r>
            <a:r>
              <a:rPr lang="en-US" sz="2200" dirty="0" smtClean="0"/>
              <a:t> </a:t>
            </a:r>
            <a:r>
              <a:rPr lang="en-US" sz="2200" dirty="0" err="1" smtClean="0"/>
              <a:t>dưới</a:t>
            </a:r>
            <a:r>
              <a:rPr lang="en-US" sz="2200" dirty="0" smtClean="0"/>
              <a:t> </a:t>
            </a:r>
            <a:r>
              <a:rPr lang="en-US" sz="2200" dirty="0" err="1" smtClean="0"/>
              <a:t>dạng</a:t>
            </a:r>
            <a:r>
              <a:rPr lang="en-US" sz="2200" dirty="0" smtClean="0"/>
              <a:t> </a:t>
            </a:r>
            <a:r>
              <a:rPr lang="en-US" sz="2200" b="1" dirty="0" smtClean="0"/>
              <a:t>Animation</a:t>
            </a:r>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2</a:t>
            </a:fld>
            <a:endParaRPr lang="en-US"/>
          </a:p>
        </p:txBody>
      </p:sp>
    </p:spTree>
    <p:extLst>
      <p:ext uri="{BB962C8B-B14F-4D97-AF65-F5344CB8AC3E}">
        <p14:creationId xmlns:p14="http://schemas.microsoft.com/office/powerpoint/2010/main" val="30183252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Chuẩn </a:t>
            </a:r>
            <a:r>
              <a:rPr lang="vi-VN" dirty="0"/>
              <a:t>bị tài liệu để in</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20</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4049783862"/>
              </p:ext>
            </p:extLst>
          </p:nvPr>
        </p:nvGraphicFramePr>
        <p:xfrm>
          <a:off x="457200" y="893618"/>
          <a:ext cx="8290045" cy="3886200"/>
        </p:xfrm>
        <a:graphic>
          <a:graphicData uri="http://schemas.openxmlformats.org/drawingml/2006/table">
            <a:tbl>
              <a:tblPr firstCol="1" bandRow="1">
                <a:tableStyleId>{5C22544A-7EE6-4342-B048-85BDC9FD1C3A}</a:tableStyleId>
              </a:tblPr>
              <a:tblGrid>
                <a:gridCol w="1059873">
                  <a:extLst>
                    <a:ext uri="{9D8B030D-6E8A-4147-A177-3AD203B41FA5}">
                      <a16:colId xmlns:a16="http://schemas.microsoft.com/office/drawing/2014/main" val="3024380558"/>
                    </a:ext>
                  </a:extLst>
                </a:gridCol>
                <a:gridCol w="5112327">
                  <a:extLst>
                    <a:ext uri="{9D8B030D-6E8A-4147-A177-3AD203B41FA5}">
                      <a16:colId xmlns:a16="http://schemas.microsoft.com/office/drawing/2014/main" val="3684499935"/>
                    </a:ext>
                  </a:extLst>
                </a:gridCol>
                <a:gridCol w="2117845">
                  <a:extLst>
                    <a:ext uri="{9D8B030D-6E8A-4147-A177-3AD203B41FA5}">
                      <a16:colId xmlns:a16="http://schemas.microsoft.com/office/drawing/2014/main" val="3982081710"/>
                    </a:ext>
                  </a:extLst>
                </a:gridCol>
              </a:tblGrid>
              <a:tr h="1897869">
                <a:tc>
                  <a:txBody>
                    <a:bodyPr/>
                    <a:lstStyle/>
                    <a:p>
                      <a:pPr marL="55245" marR="75565" algn="ctr">
                        <a:lnSpc>
                          <a:spcPts val="1300"/>
                        </a:lnSpc>
                        <a:spcBef>
                          <a:spcPts val="300"/>
                        </a:spcBef>
                        <a:spcAft>
                          <a:spcPts val="300"/>
                        </a:spcAft>
                        <a:tabLst>
                          <a:tab pos="228600" algn="l"/>
                          <a:tab pos="457200" algn="l"/>
                        </a:tabLst>
                      </a:pPr>
                      <a:r>
                        <a:rPr lang="en-CA" sz="1500" dirty="0">
                          <a:effectLst/>
                          <a:latin typeface="Times New Roman" panose="02020603050405020304" pitchFamily="18" charset="0"/>
                          <a:cs typeface="Times New Roman" panose="02020603050405020304" pitchFamily="18" charset="0"/>
                        </a:rPr>
                        <a:t>Pages</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735" marR="34925">
                        <a:lnSpc>
                          <a:spcPct val="100000"/>
                        </a:lnSpc>
                        <a:spcBef>
                          <a:spcPts val="0"/>
                        </a:spcBef>
                        <a:spcAft>
                          <a:spcPts val="0"/>
                        </a:spcAft>
                        <a:tabLst>
                          <a:tab pos="228600" algn="l"/>
                          <a:tab pos="457200" algn="l"/>
                        </a:tabLst>
                      </a:pPr>
                      <a:r>
                        <a:rPr lang="en-CA" sz="1500" dirty="0" err="1">
                          <a:effectLst/>
                          <a:latin typeface="Times New Roman" panose="02020603050405020304" pitchFamily="18" charset="0"/>
                          <a:cs typeface="Times New Roman" panose="02020603050405020304" pitchFamily="18" charset="0"/>
                        </a:rPr>
                        <a:t>Chỉ</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ra</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các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khoảng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trang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để</a:t>
                      </a:r>
                      <a:r>
                        <a:rPr lang="en-CA" sz="1500" dirty="0">
                          <a:effectLst/>
                          <a:latin typeface="Times New Roman" panose="02020603050405020304" pitchFamily="18" charset="0"/>
                          <a:cs typeface="Times New Roman" panose="02020603050405020304" pitchFamily="18" charset="0"/>
                        </a:rPr>
                        <a:t> in </a:t>
                      </a:r>
                      <a:r>
                        <a:rPr lang="en-CA" sz="1500" dirty="0" err="1">
                          <a:effectLst/>
                          <a:latin typeface="Times New Roman" panose="02020603050405020304" pitchFamily="18" charset="0"/>
                          <a:cs typeface="Times New Roman" panose="02020603050405020304" pitchFamily="18" charset="0"/>
                        </a:rPr>
                        <a:t>bao</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gồm</a:t>
                      </a:r>
                      <a:r>
                        <a:rPr lang="en-CA" sz="1500" dirty="0">
                          <a:effectLst/>
                          <a:latin typeface="Times New Roman" panose="02020603050405020304" pitchFamily="18" charset="0"/>
                          <a:cs typeface="Times New Roman" panose="02020603050405020304" pitchFamily="18" charset="0"/>
                        </a:rPr>
                        <a:t>:</a:t>
                      </a:r>
                      <a:endParaRPr lang="en-US" sz="1500" dirty="0">
                        <a:effectLst/>
                        <a:latin typeface="Times New Roman" panose="02020603050405020304" pitchFamily="18" charset="0"/>
                        <a:cs typeface="Times New Roman" panose="02020603050405020304" pitchFamily="18" charset="0"/>
                      </a:endParaRPr>
                    </a:p>
                    <a:p>
                      <a:pPr marL="38735" marR="34925">
                        <a:lnSpc>
                          <a:spcPct val="100000"/>
                        </a:lnSpc>
                        <a:spcBef>
                          <a:spcPts val="0"/>
                        </a:spcBef>
                        <a:spcAft>
                          <a:spcPts val="0"/>
                        </a:spcAft>
                        <a:tabLst>
                          <a:tab pos="228600" algn="l"/>
                          <a:tab pos="457200" algn="l"/>
                        </a:tabLst>
                      </a:pPr>
                      <a:r>
                        <a:rPr lang="en-CA" sz="1500" spc="100" dirty="0">
                          <a:effectLst/>
                          <a:latin typeface="Times New Roman" panose="02020603050405020304" pitchFamily="18" charset="0"/>
                          <a:cs typeface="Times New Roman" panose="02020603050405020304" pitchFamily="18" charset="0"/>
                        </a:rPr>
                        <a:t>#-#</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Chỉ</a:t>
                      </a:r>
                      <a:r>
                        <a:rPr lang="en-CA" sz="1500" dirty="0">
                          <a:effectLst/>
                          <a:latin typeface="Times New Roman" panose="02020603050405020304" pitchFamily="18" charset="0"/>
                          <a:cs typeface="Times New Roman" panose="02020603050405020304" pitchFamily="18" charset="0"/>
                        </a:rPr>
                        <a:t> in </a:t>
                      </a:r>
                      <a:r>
                        <a:rPr lang="en-CA" sz="1500" dirty="0" err="1">
                          <a:effectLst/>
                          <a:latin typeface="Times New Roman" panose="02020603050405020304" pitchFamily="18" charset="0"/>
                          <a:cs typeface="Times New Roman" panose="02020603050405020304" pitchFamily="18" charset="0"/>
                        </a:rPr>
                        <a:t>những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trang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này</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Ví</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dụ</a:t>
                      </a:r>
                      <a:r>
                        <a:rPr lang="en-CA" sz="1500" dirty="0">
                          <a:effectLst/>
                          <a:latin typeface="Times New Roman" panose="02020603050405020304" pitchFamily="18" charset="0"/>
                          <a:cs typeface="Times New Roman" panose="02020603050405020304" pitchFamily="18" charset="0"/>
                        </a:rPr>
                        <a:t>: 1-3, 5-7.</a:t>
                      </a:r>
                      <a:endParaRPr lang="en-US" sz="1500" dirty="0">
                        <a:effectLst/>
                        <a:latin typeface="Times New Roman" panose="02020603050405020304" pitchFamily="18" charset="0"/>
                        <a:cs typeface="Times New Roman" panose="02020603050405020304" pitchFamily="18" charset="0"/>
                      </a:endParaRPr>
                    </a:p>
                    <a:p>
                      <a:pPr marL="38735" marR="34925">
                        <a:lnSpc>
                          <a:spcPct val="100000"/>
                        </a:lnSpc>
                        <a:spcBef>
                          <a:spcPts val="0"/>
                        </a:spcBef>
                        <a:spcAft>
                          <a:spcPts val="0"/>
                        </a:spcAft>
                        <a:tabLst>
                          <a:tab pos="228600" algn="l"/>
                          <a:tab pos="457200" algn="l"/>
                        </a:tabLst>
                      </a:pP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Chỉ</a:t>
                      </a:r>
                      <a:r>
                        <a:rPr lang="en-CA" sz="1500" dirty="0">
                          <a:effectLst/>
                          <a:latin typeface="Times New Roman" panose="02020603050405020304" pitchFamily="18" charset="0"/>
                          <a:cs typeface="Times New Roman" panose="02020603050405020304" pitchFamily="18" charset="0"/>
                        </a:rPr>
                        <a:t> in </a:t>
                      </a:r>
                      <a:r>
                        <a:rPr lang="en-CA" sz="1500" dirty="0" err="1">
                          <a:effectLst/>
                          <a:latin typeface="Times New Roman" panose="02020603050405020304" pitchFamily="18" charset="0"/>
                          <a:cs typeface="Times New Roman" panose="02020603050405020304" pitchFamily="18" charset="0"/>
                        </a:rPr>
                        <a:t>các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trang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được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chỉ</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định</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Ví</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dụ</a:t>
                      </a:r>
                      <a:r>
                        <a:rPr lang="en-CA" sz="1500" dirty="0">
                          <a:effectLst/>
                          <a:latin typeface="Times New Roman" panose="02020603050405020304" pitchFamily="18" charset="0"/>
                          <a:cs typeface="Times New Roman" panose="02020603050405020304" pitchFamily="18" charset="0"/>
                        </a:rPr>
                        <a:t>: 1,3,5,7</a:t>
                      </a:r>
                      <a:endParaRPr lang="en-US" sz="1500" dirty="0">
                        <a:effectLst/>
                        <a:latin typeface="Times New Roman" panose="02020603050405020304" pitchFamily="18" charset="0"/>
                        <a:cs typeface="Times New Roman" panose="02020603050405020304" pitchFamily="18" charset="0"/>
                      </a:endParaRPr>
                    </a:p>
                    <a:p>
                      <a:pPr marL="38735" marR="34925">
                        <a:lnSpc>
                          <a:spcPct val="100000"/>
                        </a:lnSpc>
                        <a:spcBef>
                          <a:spcPts val="0"/>
                        </a:spcBef>
                        <a:spcAft>
                          <a:spcPts val="0"/>
                        </a:spcAft>
                        <a:tabLst>
                          <a:tab pos="228600" algn="l"/>
                          <a:tab pos="457200" algn="l"/>
                        </a:tabLst>
                      </a:pPr>
                      <a:r>
                        <a:rPr lang="en-CA" sz="1500" spc="100" dirty="0">
                          <a:effectLst/>
                          <a:latin typeface="Times New Roman" panose="02020603050405020304" pitchFamily="18" charset="0"/>
                          <a:cs typeface="Times New Roman" panose="02020603050405020304" pitchFamily="18" charset="0"/>
                        </a:rPr>
                        <a:t>-#: </a:t>
                      </a:r>
                      <a:r>
                        <a:rPr lang="en-CA" sz="1500" dirty="0">
                          <a:effectLst/>
                          <a:latin typeface="Times New Roman" panose="02020603050405020304" pitchFamily="18" charset="0"/>
                          <a:cs typeface="Times New Roman" panose="02020603050405020304" pitchFamily="18" charset="0"/>
                        </a:rPr>
                        <a:t>In </a:t>
                      </a:r>
                      <a:r>
                        <a:rPr lang="en-CA" sz="1500" dirty="0" err="1">
                          <a:effectLst/>
                          <a:latin typeface="Times New Roman" panose="02020603050405020304" pitchFamily="18" charset="0"/>
                          <a:cs typeface="Times New Roman" panose="02020603050405020304" pitchFamily="18" charset="0"/>
                        </a:rPr>
                        <a:t>từ</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trang</a:t>
                      </a:r>
                      <a:r>
                        <a:rPr lang="en-CA" sz="1500" dirty="0">
                          <a:effectLst/>
                          <a:latin typeface="Times New Roman" panose="02020603050405020304" pitchFamily="18" charset="0"/>
                          <a:cs typeface="Times New Roman" panose="02020603050405020304" pitchFamily="18" charset="0"/>
                        </a:rPr>
                        <a:t> 1 </a:t>
                      </a:r>
                      <a:r>
                        <a:rPr lang="en-CA" sz="1500" dirty="0" err="1">
                          <a:effectLst/>
                          <a:latin typeface="Times New Roman" panose="02020603050405020304" pitchFamily="18" charset="0"/>
                          <a:cs typeface="Times New Roman" panose="02020603050405020304" pitchFamily="18" charset="0"/>
                        </a:rPr>
                        <a:t>đến</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trang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được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chỉ</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ra.</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Ví</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dụ</a:t>
                      </a:r>
                      <a:r>
                        <a:rPr lang="en-CA" sz="1500" dirty="0">
                          <a:effectLst/>
                          <a:latin typeface="Times New Roman" panose="02020603050405020304" pitchFamily="18" charset="0"/>
                          <a:cs typeface="Times New Roman" panose="02020603050405020304" pitchFamily="18" charset="0"/>
                        </a:rPr>
                        <a:t>: -20</a:t>
                      </a:r>
                      <a:endParaRPr lang="en-US" sz="1500" dirty="0">
                        <a:effectLst/>
                        <a:latin typeface="Times New Roman" panose="02020603050405020304" pitchFamily="18" charset="0"/>
                        <a:cs typeface="Times New Roman" panose="02020603050405020304" pitchFamily="18" charset="0"/>
                      </a:endParaRPr>
                    </a:p>
                    <a:p>
                      <a:pPr marL="38735" marR="34925">
                        <a:lnSpc>
                          <a:spcPct val="100000"/>
                        </a:lnSpc>
                        <a:spcBef>
                          <a:spcPts val="0"/>
                        </a:spcBef>
                        <a:spcAft>
                          <a:spcPts val="0"/>
                        </a:spcAft>
                        <a:tabLst>
                          <a:tab pos="228600" algn="l"/>
                          <a:tab pos="457200" algn="l"/>
                        </a:tabLst>
                      </a:pPr>
                      <a:r>
                        <a:rPr lang="en-CA" sz="1500" spc="100" dirty="0">
                          <a:effectLst/>
                          <a:latin typeface="Times New Roman" panose="02020603050405020304" pitchFamily="18" charset="0"/>
                          <a:cs typeface="Times New Roman" panose="02020603050405020304" pitchFamily="18" charset="0"/>
                        </a:rPr>
                        <a:t>#-</a:t>
                      </a:r>
                      <a:r>
                        <a:rPr lang="en-CA" sz="1500" dirty="0">
                          <a:effectLst/>
                          <a:latin typeface="Times New Roman" panose="02020603050405020304" pitchFamily="18" charset="0"/>
                          <a:cs typeface="Times New Roman" panose="02020603050405020304" pitchFamily="18" charset="0"/>
                        </a:rPr>
                        <a:t>:  In </a:t>
                      </a:r>
                      <a:r>
                        <a:rPr lang="en-CA" sz="1500" dirty="0" err="1">
                          <a:effectLst/>
                          <a:latin typeface="Times New Roman" panose="02020603050405020304" pitchFamily="18" charset="0"/>
                          <a:cs typeface="Times New Roman" panose="02020603050405020304" pitchFamily="18" charset="0"/>
                        </a:rPr>
                        <a:t>từ</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trang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đã</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chỉ</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ra</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đến</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trang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cuối</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cùng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Ví</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dụ</a:t>
                      </a:r>
                      <a:r>
                        <a:rPr lang="en-CA" sz="1500" dirty="0">
                          <a:effectLst/>
                          <a:latin typeface="Times New Roman" panose="02020603050405020304" pitchFamily="18" charset="0"/>
                          <a:cs typeface="Times New Roman" panose="02020603050405020304" pitchFamily="18" charset="0"/>
                        </a:rPr>
                        <a:t>: 30-</a:t>
                      </a:r>
                      <a:endParaRPr lang="en-US" sz="1500" dirty="0">
                        <a:effectLst/>
                        <a:latin typeface="Times New Roman" panose="02020603050405020304" pitchFamily="18" charset="0"/>
                        <a:cs typeface="Times New Roman" panose="02020603050405020304" pitchFamily="18" charset="0"/>
                      </a:endParaRPr>
                    </a:p>
                    <a:p>
                      <a:pPr marL="38735" marR="34925">
                        <a:lnSpc>
                          <a:spcPct val="100000"/>
                        </a:lnSpc>
                        <a:spcBef>
                          <a:spcPts val="0"/>
                        </a:spcBef>
                        <a:spcAft>
                          <a:spcPts val="0"/>
                        </a:spcAft>
                        <a:tabLst>
                          <a:tab pos="228600" algn="l"/>
                          <a:tab pos="457200" algn="l"/>
                        </a:tabLst>
                      </a:pPr>
                      <a:r>
                        <a:rPr lang="en-CA" sz="1500" spc="100" dirty="0">
                          <a:effectLst/>
                          <a:latin typeface="Times New Roman" panose="02020603050405020304" pitchFamily="18" charset="0"/>
                          <a:cs typeface="Times New Roman" panose="02020603050405020304" pitchFamily="18" charset="0"/>
                        </a:rPr>
                        <a:t>s#-s#</a:t>
                      </a:r>
                      <a:r>
                        <a:rPr lang="en-CA" sz="1500" dirty="0">
                          <a:effectLst/>
                          <a:latin typeface="Times New Roman" panose="02020603050405020304" pitchFamily="18" charset="0"/>
                          <a:cs typeface="Times New Roman" panose="02020603050405020304" pitchFamily="18" charset="0"/>
                        </a:rPr>
                        <a:t>: In </a:t>
                      </a:r>
                      <a:r>
                        <a:rPr lang="en-CA" sz="1500" dirty="0" err="1">
                          <a:effectLst/>
                          <a:latin typeface="Times New Roman" panose="02020603050405020304" pitchFamily="18" charset="0"/>
                          <a:cs typeface="Times New Roman" panose="02020603050405020304" pitchFamily="18" charset="0"/>
                        </a:rPr>
                        <a:t>từ</a:t>
                      </a:r>
                      <a:r>
                        <a:rPr lang="en-CA" sz="1500" dirty="0">
                          <a:effectLst/>
                          <a:latin typeface="Times New Roman" panose="02020603050405020304" pitchFamily="18" charset="0"/>
                          <a:cs typeface="Times New Roman" panose="02020603050405020304" pitchFamily="18" charset="0"/>
                        </a:rPr>
                        <a:t> section </a:t>
                      </a:r>
                      <a:r>
                        <a:rPr lang="en-CA" sz="1500" dirty="0" err="1">
                          <a:effectLst/>
                          <a:latin typeface="Times New Roman" panose="02020603050405020304" pitchFamily="18" charset="0"/>
                          <a:cs typeface="Times New Roman" panose="02020603050405020304" pitchFamily="18" charset="0"/>
                        </a:rPr>
                        <a:t>đến</a:t>
                      </a:r>
                      <a:r>
                        <a:rPr lang="en-CA" sz="1500" dirty="0">
                          <a:effectLst/>
                          <a:latin typeface="Times New Roman" panose="02020603050405020304" pitchFamily="18" charset="0"/>
                          <a:cs typeface="Times New Roman" panose="02020603050405020304" pitchFamily="18" charset="0"/>
                        </a:rPr>
                        <a:t> section. </a:t>
                      </a:r>
                      <a:r>
                        <a:rPr lang="en-CA" sz="1500" dirty="0" err="1">
                          <a:effectLst/>
                          <a:latin typeface="Times New Roman" panose="02020603050405020304" pitchFamily="18" charset="0"/>
                          <a:cs typeface="Times New Roman" panose="02020603050405020304" pitchFamily="18" charset="0"/>
                        </a:rPr>
                        <a:t>Ví</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dụ</a:t>
                      </a:r>
                      <a:r>
                        <a:rPr lang="en-CA" sz="1500" dirty="0">
                          <a:effectLst/>
                          <a:latin typeface="Times New Roman" panose="02020603050405020304" pitchFamily="18" charset="0"/>
                          <a:cs typeface="Times New Roman" panose="02020603050405020304" pitchFamily="18" charset="0"/>
                        </a:rPr>
                        <a:t>: s9 – s11</a:t>
                      </a:r>
                      <a:endParaRPr lang="en-US" sz="1500" dirty="0">
                        <a:effectLst/>
                        <a:latin typeface="Times New Roman" panose="02020603050405020304" pitchFamily="18" charset="0"/>
                        <a:cs typeface="Times New Roman" panose="02020603050405020304" pitchFamily="18" charset="0"/>
                      </a:endParaRPr>
                    </a:p>
                    <a:p>
                      <a:pPr marL="38735" marR="34925">
                        <a:lnSpc>
                          <a:spcPct val="100000"/>
                        </a:lnSpc>
                        <a:spcBef>
                          <a:spcPts val="0"/>
                        </a:spcBef>
                        <a:spcAft>
                          <a:spcPts val="0"/>
                        </a:spcAft>
                        <a:tabLst>
                          <a:tab pos="228600" algn="l"/>
                          <a:tab pos="457200" algn="l"/>
                        </a:tabLst>
                      </a:pPr>
                      <a:r>
                        <a:rPr lang="en-CA" sz="1500" spc="100" dirty="0" err="1">
                          <a:effectLst/>
                          <a:latin typeface="Times New Roman" panose="02020603050405020304" pitchFamily="18" charset="0"/>
                          <a:cs typeface="Times New Roman" panose="02020603050405020304" pitchFamily="18" charset="0"/>
                        </a:rPr>
                        <a:t>p#s</a:t>
                      </a:r>
                      <a:r>
                        <a:rPr lang="en-CA" sz="1500" spc="100" dirty="0">
                          <a:effectLst/>
                          <a:latin typeface="Times New Roman" panose="02020603050405020304" pitchFamily="18" charset="0"/>
                          <a:cs typeface="Times New Roman" panose="02020603050405020304" pitchFamily="18" charset="0"/>
                        </a:rPr>
                        <a:t>#:</a:t>
                      </a:r>
                      <a:r>
                        <a:rPr lang="en-CA" sz="1500" dirty="0">
                          <a:effectLst/>
                          <a:latin typeface="Times New Roman" panose="02020603050405020304" pitchFamily="18" charset="0"/>
                          <a:cs typeface="Times New Roman" panose="02020603050405020304" pitchFamily="18" charset="0"/>
                        </a:rPr>
                        <a:t> In </a:t>
                      </a:r>
                      <a:r>
                        <a:rPr lang="en-CA" sz="1500" dirty="0" err="1">
                          <a:effectLst/>
                          <a:latin typeface="Times New Roman" panose="02020603050405020304" pitchFamily="18" charset="0"/>
                          <a:cs typeface="Times New Roman" panose="02020603050405020304" pitchFamily="18" charset="0"/>
                        </a:rPr>
                        <a:t>trang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cụ</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thể</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trong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một</a:t>
                      </a:r>
                      <a:r>
                        <a:rPr lang="en-CA" sz="1500" dirty="0">
                          <a:effectLst/>
                          <a:latin typeface="Times New Roman" panose="02020603050405020304" pitchFamily="18" charset="0"/>
                          <a:cs typeface="Times New Roman" panose="02020603050405020304" pitchFamily="18" charset="0"/>
                        </a:rPr>
                        <a:t> section </a:t>
                      </a:r>
                      <a:r>
                        <a:rPr lang="en-CA" sz="1500" dirty="0" err="1">
                          <a:effectLst/>
                          <a:latin typeface="Times New Roman" panose="02020603050405020304" pitchFamily="18" charset="0"/>
                          <a:cs typeface="Times New Roman" panose="02020603050405020304" pitchFamily="18" charset="0"/>
                        </a:rPr>
                        <a:t>cụ</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thể</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Ví</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dụ</a:t>
                      </a:r>
                      <a:r>
                        <a:rPr lang="en-CA" sz="1500" dirty="0">
                          <a:effectLst/>
                          <a:latin typeface="Times New Roman" panose="02020603050405020304" pitchFamily="18" charset="0"/>
                          <a:cs typeface="Times New Roman" panose="02020603050405020304" pitchFamily="18" charset="0"/>
                        </a:rPr>
                        <a:t>: p4s2</a:t>
                      </a:r>
                      <a:endParaRPr lang="en-US" sz="1500" dirty="0">
                        <a:effectLst/>
                        <a:latin typeface="Times New Roman" panose="02020603050405020304" pitchFamily="18" charset="0"/>
                        <a:cs typeface="Times New Roman" panose="02020603050405020304" pitchFamily="18" charset="0"/>
                      </a:endParaRPr>
                    </a:p>
                    <a:p>
                      <a:pPr marL="38735" marR="34925">
                        <a:lnSpc>
                          <a:spcPct val="100000"/>
                        </a:lnSpc>
                        <a:spcBef>
                          <a:spcPts val="0"/>
                        </a:spcBef>
                        <a:spcAft>
                          <a:spcPts val="0"/>
                        </a:spcAft>
                        <a:tabLst>
                          <a:tab pos="228600" algn="l"/>
                          <a:tab pos="457200" algn="l"/>
                        </a:tabLst>
                      </a:pPr>
                      <a:r>
                        <a:rPr lang="en-CA" sz="1500" spc="100" dirty="0" err="1">
                          <a:effectLst/>
                          <a:latin typeface="Times New Roman" panose="02020603050405020304" pitchFamily="18" charset="0"/>
                          <a:cs typeface="Times New Roman" panose="02020603050405020304" pitchFamily="18" charset="0"/>
                        </a:rPr>
                        <a:t>p#s</a:t>
                      </a:r>
                      <a:r>
                        <a:rPr lang="en-CA" sz="1500" spc="100" dirty="0">
                          <a:effectLst/>
                          <a:latin typeface="Times New Roman" panose="02020603050405020304" pitchFamily="18" charset="0"/>
                          <a:cs typeface="Times New Roman" panose="02020603050405020304" pitchFamily="18" charset="0"/>
                        </a:rPr>
                        <a:t>#-</a:t>
                      </a:r>
                      <a:r>
                        <a:rPr lang="en-CA" sz="1500" dirty="0" err="1">
                          <a:effectLst/>
                          <a:latin typeface="Times New Roman" panose="02020603050405020304" pitchFamily="18" charset="0"/>
                          <a:cs typeface="Times New Roman" panose="02020603050405020304" pitchFamily="18" charset="0"/>
                        </a:rPr>
                        <a:t>p#s</a:t>
                      </a:r>
                      <a:r>
                        <a:rPr lang="en-CA" sz="1500" dirty="0">
                          <a:effectLst/>
                          <a:latin typeface="Times New Roman" panose="02020603050405020304" pitchFamily="18" charset="0"/>
                          <a:cs typeface="Times New Roman" panose="02020603050405020304" pitchFamily="18" charset="0"/>
                        </a:rPr>
                        <a:t>#: In </a:t>
                      </a:r>
                      <a:r>
                        <a:rPr lang="en-CA" sz="1500" dirty="0" err="1">
                          <a:effectLst/>
                          <a:latin typeface="Times New Roman" panose="02020603050405020304" pitchFamily="18" charset="0"/>
                          <a:cs typeface="Times New Roman" panose="02020603050405020304" pitchFamily="18" charset="0"/>
                        </a:rPr>
                        <a:t>từ</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trang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cụ</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thể</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trong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một</a:t>
                      </a:r>
                      <a:r>
                        <a:rPr lang="en-CA" sz="1500" dirty="0">
                          <a:effectLst/>
                          <a:latin typeface="Times New Roman" panose="02020603050405020304" pitchFamily="18" charset="0"/>
                          <a:cs typeface="Times New Roman" panose="02020603050405020304" pitchFamily="18" charset="0"/>
                        </a:rPr>
                        <a:t> section </a:t>
                      </a:r>
                      <a:r>
                        <a:rPr lang="en-CA" sz="1500" dirty="0" err="1">
                          <a:effectLst/>
                          <a:latin typeface="Times New Roman" panose="02020603050405020304" pitchFamily="18" charset="0"/>
                          <a:cs typeface="Times New Roman" panose="02020603050405020304" pitchFamily="18" charset="0"/>
                        </a:rPr>
                        <a:t>đến</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một</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trang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cụ</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thể</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khác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trong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một</a:t>
                      </a:r>
                      <a:r>
                        <a:rPr lang="en-CA" sz="1500" dirty="0">
                          <a:effectLst/>
                          <a:latin typeface="Times New Roman" panose="02020603050405020304" pitchFamily="18" charset="0"/>
                          <a:cs typeface="Times New Roman" panose="02020603050405020304" pitchFamily="18" charset="0"/>
                        </a:rPr>
                        <a:t> section </a:t>
                      </a:r>
                      <a:r>
                        <a:rPr lang="en-CA" sz="1500" dirty="0" err="1">
                          <a:effectLst/>
                          <a:latin typeface="Times New Roman" panose="02020603050405020304" pitchFamily="18" charset="0"/>
                          <a:cs typeface="Times New Roman" panose="02020603050405020304" pitchFamily="18" charset="0"/>
                        </a:rPr>
                        <a:t>khác</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Ví</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dụ</a:t>
                      </a:r>
                      <a:r>
                        <a:rPr lang="en-CA" sz="1500" dirty="0">
                          <a:effectLst/>
                          <a:latin typeface="Times New Roman" panose="02020603050405020304" pitchFamily="18" charset="0"/>
                          <a:cs typeface="Times New Roman" panose="02020603050405020304" pitchFamily="18" charset="0"/>
                        </a:rPr>
                        <a:t>: p3s2-p8s4.</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4948327"/>
                  </a:ext>
                </a:extLst>
              </a:tr>
              <a:tr h="1686995">
                <a:tc>
                  <a:txBody>
                    <a:bodyPr/>
                    <a:lstStyle/>
                    <a:p>
                      <a:pPr marL="55245" marR="75565" algn="ctr">
                        <a:lnSpc>
                          <a:spcPts val="1300"/>
                        </a:lnSpc>
                        <a:spcBef>
                          <a:spcPts val="300"/>
                        </a:spcBef>
                        <a:spcAft>
                          <a:spcPts val="300"/>
                        </a:spcAft>
                        <a:tabLst>
                          <a:tab pos="228600" algn="l"/>
                          <a:tab pos="457200" algn="l"/>
                        </a:tabLst>
                      </a:pPr>
                      <a:r>
                        <a:rPr lang="en-CA" sz="1500" dirty="0">
                          <a:effectLst/>
                          <a:latin typeface="Times New Roman" panose="02020603050405020304" pitchFamily="18" charset="0"/>
                          <a:cs typeface="Times New Roman" panose="02020603050405020304" pitchFamily="18" charset="0"/>
                        </a:rPr>
                        <a:t>Print One Sided</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735" marR="34925" algn="just">
                        <a:lnSpc>
                          <a:spcPct val="100000"/>
                        </a:lnSpc>
                        <a:spcBef>
                          <a:spcPts val="0"/>
                        </a:spcBef>
                        <a:spcAft>
                          <a:spcPts val="0"/>
                        </a:spcAft>
                        <a:tabLst>
                          <a:tab pos="228600" algn="l"/>
                          <a:tab pos="457200" algn="l"/>
                        </a:tabLst>
                      </a:pPr>
                      <a:r>
                        <a:rPr lang="en-CA" sz="1500" dirty="0" err="1">
                          <a:effectLst/>
                          <a:latin typeface="Times New Roman" panose="02020603050405020304" pitchFamily="18" charset="0"/>
                          <a:cs typeface="Times New Roman" panose="02020603050405020304" pitchFamily="18" charset="0"/>
                        </a:rPr>
                        <a:t>Chỉ</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định</a:t>
                      </a:r>
                      <a:r>
                        <a:rPr lang="en-CA" sz="1500" dirty="0">
                          <a:effectLst/>
                          <a:latin typeface="Times New Roman" panose="02020603050405020304" pitchFamily="18" charset="0"/>
                          <a:cs typeface="Times New Roman" panose="02020603050405020304" pitchFamily="18" charset="0"/>
                        </a:rPr>
                        <a:t> in </a:t>
                      </a:r>
                      <a:r>
                        <a:rPr lang="en-CA" sz="1500" dirty="0" err="1">
                          <a:effectLst/>
                          <a:latin typeface="Times New Roman" panose="02020603050405020304" pitchFamily="18" charset="0"/>
                          <a:cs typeface="Times New Roman" panose="02020603050405020304" pitchFamily="18" charset="0"/>
                        </a:rPr>
                        <a:t>trên</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một</a:t>
                      </a:r>
                      <a:r>
                        <a:rPr lang="en-CA" sz="1500" dirty="0">
                          <a:effectLst/>
                          <a:latin typeface="Times New Roman" panose="02020603050405020304" pitchFamily="18" charset="0"/>
                          <a:cs typeface="Times New Roman" panose="02020603050405020304" pitchFamily="18" charset="0"/>
                        </a:rPr>
                        <a:t> hay </a:t>
                      </a:r>
                      <a:r>
                        <a:rPr lang="en-CA" sz="1500" dirty="0" err="1">
                          <a:effectLst/>
                          <a:latin typeface="Times New Roman" panose="02020603050405020304" pitchFamily="18" charset="0"/>
                          <a:cs typeface="Times New Roman" panose="02020603050405020304" pitchFamily="18" charset="0"/>
                        </a:rPr>
                        <a:t>cả</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hai</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mặt</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và</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chỉ</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định</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nên</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lật</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trang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trên</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cạnh</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dài</a:t>
                      </a:r>
                      <a:r>
                        <a:rPr lang="en-CA" sz="1500" dirty="0">
                          <a:effectLst/>
                          <a:latin typeface="Times New Roman" panose="02020603050405020304" pitchFamily="18" charset="0"/>
                          <a:cs typeface="Times New Roman" panose="02020603050405020304" pitchFamily="18" charset="0"/>
                        </a:rPr>
                        <a:t> hay </a:t>
                      </a:r>
                      <a:r>
                        <a:rPr lang="en-CA" sz="1500" dirty="0" err="1">
                          <a:effectLst/>
                          <a:latin typeface="Times New Roman" panose="02020603050405020304" pitchFamily="18" charset="0"/>
                          <a:cs typeface="Times New Roman" panose="02020603050405020304" pitchFamily="18" charset="0"/>
                        </a:rPr>
                        <a:t>cạnh</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ngắn</a:t>
                      </a:r>
                      <a:r>
                        <a:rPr lang="en-CA" sz="1500" dirty="0">
                          <a:effectLst/>
                          <a:latin typeface="Times New Roman" panose="02020603050405020304" pitchFamily="18" charset="0"/>
                          <a:cs typeface="Times New Roman" panose="02020603050405020304" pitchFamily="18" charset="0"/>
                        </a:rPr>
                        <a:t>:</a:t>
                      </a:r>
                      <a:endParaRPr lang="en-US" sz="1500" dirty="0">
                        <a:effectLst/>
                        <a:latin typeface="Times New Roman" panose="02020603050405020304" pitchFamily="18" charset="0"/>
                        <a:cs typeface="Times New Roman" panose="02020603050405020304" pitchFamily="18" charset="0"/>
                      </a:endParaRPr>
                    </a:p>
                    <a:p>
                      <a:pPr marL="114300" marR="34925" lvl="0" indent="-114300" algn="just">
                        <a:lnSpc>
                          <a:spcPct val="100000"/>
                        </a:lnSpc>
                        <a:spcBef>
                          <a:spcPts val="0"/>
                        </a:spcBef>
                        <a:spcAft>
                          <a:spcPts val="0"/>
                        </a:spcAft>
                        <a:buFont typeface="Times New Roman" panose="02020603050405020304" pitchFamily="18" charset="0"/>
                        <a:buChar char="-"/>
                        <a:tabLst>
                          <a:tab pos="228600" algn="l"/>
                          <a:tab pos="457200" algn="l"/>
                        </a:tabLst>
                      </a:pPr>
                      <a:r>
                        <a:rPr lang="en-CA" sz="1500" dirty="0">
                          <a:effectLst/>
                          <a:latin typeface="Times New Roman" panose="02020603050405020304" pitchFamily="18" charset="0"/>
                          <a:cs typeface="Times New Roman" panose="02020603050405020304" pitchFamily="18" charset="0"/>
                        </a:rPr>
                        <a:t>Print One Sided: In </a:t>
                      </a:r>
                      <a:r>
                        <a:rPr lang="en-CA" sz="1500" dirty="0" err="1">
                          <a:effectLst/>
                          <a:latin typeface="Times New Roman" panose="02020603050405020304" pitchFamily="18" charset="0"/>
                          <a:cs typeface="Times New Roman" panose="02020603050405020304" pitchFamily="18" charset="0"/>
                        </a:rPr>
                        <a:t>trên</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một</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mặt</a:t>
                      </a:r>
                      <a:r>
                        <a:rPr lang="en-CA" sz="1500" dirty="0">
                          <a:effectLst/>
                          <a:latin typeface="Times New Roman" panose="02020603050405020304" pitchFamily="18" charset="0"/>
                          <a:cs typeface="Times New Roman" panose="02020603050405020304" pitchFamily="18" charset="0"/>
                        </a:rPr>
                        <a:t>;</a:t>
                      </a:r>
                      <a:endParaRPr lang="en-US" sz="1500" dirty="0">
                        <a:effectLst/>
                        <a:latin typeface="Times New Roman" panose="02020603050405020304" pitchFamily="18" charset="0"/>
                        <a:cs typeface="Times New Roman" panose="02020603050405020304" pitchFamily="18" charset="0"/>
                      </a:endParaRPr>
                    </a:p>
                    <a:p>
                      <a:pPr marL="114300" marR="34925" lvl="0" indent="-114300" algn="just">
                        <a:lnSpc>
                          <a:spcPct val="100000"/>
                        </a:lnSpc>
                        <a:spcBef>
                          <a:spcPts val="0"/>
                        </a:spcBef>
                        <a:spcAft>
                          <a:spcPts val="0"/>
                        </a:spcAft>
                        <a:buFont typeface="Times New Roman" panose="02020603050405020304" pitchFamily="18" charset="0"/>
                        <a:buChar char="-"/>
                        <a:tabLst>
                          <a:tab pos="228600" algn="l"/>
                          <a:tab pos="457200" algn="l"/>
                        </a:tabLst>
                      </a:pPr>
                      <a:r>
                        <a:rPr lang="en-CA" sz="1500" dirty="0" err="1">
                          <a:effectLst/>
                          <a:latin typeface="Times New Roman" panose="02020603050405020304" pitchFamily="18" charset="0"/>
                          <a:cs typeface="Times New Roman" panose="02020603050405020304" pitchFamily="18" charset="0"/>
                        </a:rPr>
                        <a:t>Prin</a:t>
                      </a:r>
                      <a:r>
                        <a:rPr lang="en-CA" sz="1500" dirty="0">
                          <a:effectLst/>
                          <a:latin typeface="Times New Roman" panose="02020603050405020304" pitchFamily="18" charset="0"/>
                          <a:cs typeface="Times New Roman" panose="02020603050405020304" pitchFamily="18" charset="0"/>
                        </a:rPr>
                        <a:t> on Both Sides - Flip pages on long edge: In 2 </a:t>
                      </a:r>
                      <a:r>
                        <a:rPr lang="en-CA" sz="1500" dirty="0" err="1">
                          <a:effectLst/>
                          <a:latin typeface="Times New Roman" panose="02020603050405020304" pitchFamily="18" charset="0"/>
                          <a:cs typeface="Times New Roman" panose="02020603050405020304" pitchFamily="18" charset="0"/>
                        </a:rPr>
                        <a:t>mặt</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và</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lật</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trang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theo</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cạnh</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dài</a:t>
                      </a: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114300" marR="34925" lvl="0" indent="-114300" algn="just">
                        <a:lnSpc>
                          <a:spcPct val="100000"/>
                        </a:lnSpc>
                        <a:spcBef>
                          <a:spcPts val="0"/>
                        </a:spcBef>
                        <a:spcAft>
                          <a:spcPts val="0"/>
                        </a:spcAft>
                        <a:buFont typeface="Times New Roman" panose="02020603050405020304" pitchFamily="18" charset="0"/>
                        <a:buChar char="-"/>
                        <a:tabLst>
                          <a:tab pos="228600" algn="l"/>
                          <a:tab pos="457200" algn="l"/>
                        </a:tabLst>
                      </a:pPr>
                      <a:r>
                        <a:rPr lang="en-CA" sz="1500" dirty="0" err="1">
                          <a:effectLst/>
                          <a:latin typeface="Times New Roman" panose="02020603050405020304" pitchFamily="18" charset="0"/>
                          <a:cs typeface="Times New Roman" panose="02020603050405020304" pitchFamily="18" charset="0"/>
                        </a:rPr>
                        <a:t>Prin</a:t>
                      </a:r>
                      <a:r>
                        <a:rPr lang="en-CA" sz="1500" dirty="0">
                          <a:effectLst/>
                          <a:latin typeface="Times New Roman" panose="02020603050405020304" pitchFamily="18" charset="0"/>
                          <a:cs typeface="Times New Roman" panose="02020603050405020304" pitchFamily="18" charset="0"/>
                        </a:rPr>
                        <a:t> on Both Sides - Flip pages on short edge: In 2 </a:t>
                      </a:r>
                      <a:r>
                        <a:rPr lang="en-CA" sz="1500" dirty="0" err="1">
                          <a:effectLst/>
                          <a:latin typeface="Times New Roman" panose="02020603050405020304" pitchFamily="18" charset="0"/>
                          <a:cs typeface="Times New Roman" panose="02020603050405020304" pitchFamily="18" charset="0"/>
                        </a:rPr>
                        <a:t>mặt</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và</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lật</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trang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theo</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cạnh</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ngắn</a:t>
                      </a:r>
                      <a:r>
                        <a:rPr lang="en-CA" sz="1500" dirty="0">
                          <a:effectLst/>
                          <a:latin typeface="Times New Roman" panose="02020603050405020304" pitchFamily="18" charset="0"/>
                          <a:cs typeface="Times New Roman" panose="02020603050405020304" pitchFamily="18" charset="0"/>
                        </a:rPr>
                        <a:t>;</a:t>
                      </a:r>
                      <a:endParaRPr lang="en-US" sz="1500" dirty="0">
                        <a:effectLst/>
                        <a:latin typeface="Times New Roman" panose="02020603050405020304" pitchFamily="18" charset="0"/>
                        <a:cs typeface="Times New Roman" panose="02020603050405020304" pitchFamily="18" charset="0"/>
                      </a:endParaRPr>
                    </a:p>
                    <a:p>
                      <a:pPr marL="114300" marR="34925" lvl="0" indent="-114300" algn="just">
                        <a:lnSpc>
                          <a:spcPct val="100000"/>
                        </a:lnSpc>
                        <a:spcBef>
                          <a:spcPts val="0"/>
                        </a:spcBef>
                        <a:spcAft>
                          <a:spcPts val="0"/>
                        </a:spcAft>
                        <a:buFont typeface="Times New Roman" panose="02020603050405020304" pitchFamily="18" charset="0"/>
                        <a:buChar char="-"/>
                        <a:tabLst>
                          <a:tab pos="228600" algn="l"/>
                          <a:tab pos="457200" algn="l"/>
                        </a:tabLst>
                      </a:pPr>
                      <a:r>
                        <a:rPr lang="en-CA" sz="1500" dirty="0">
                          <a:effectLst/>
                          <a:latin typeface="Times New Roman" panose="02020603050405020304" pitchFamily="18" charset="0"/>
                          <a:cs typeface="Times New Roman" panose="02020603050405020304" pitchFamily="18" charset="0"/>
                        </a:rPr>
                        <a:t>Manually Print on Both Sides: In </a:t>
                      </a:r>
                      <a:r>
                        <a:rPr lang="en-CA" sz="1500" dirty="0" err="1">
                          <a:effectLst/>
                          <a:latin typeface="Times New Roman" panose="02020603050405020304" pitchFamily="18" charset="0"/>
                          <a:cs typeface="Times New Roman" panose="02020603050405020304" pitchFamily="18" charset="0"/>
                        </a:rPr>
                        <a:t>thủ</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công</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trên</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cả</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hai</a:t>
                      </a:r>
                      <a:r>
                        <a:rPr lang="en-CA" sz="1500" dirty="0">
                          <a:effectLst/>
                          <a:latin typeface="Times New Roman" panose="02020603050405020304" pitchFamily="18" charset="0"/>
                          <a:cs typeface="Times New Roman" panose="02020603050405020304" pitchFamily="18" charset="0"/>
                        </a:rPr>
                        <a:t> </a:t>
                      </a:r>
                      <a:r>
                        <a:rPr lang="en-CA" sz="1500" dirty="0" err="1">
                          <a:effectLst/>
                          <a:latin typeface="Times New Roman" panose="02020603050405020304" pitchFamily="18" charset="0"/>
                          <a:cs typeface="Times New Roman" panose="02020603050405020304" pitchFamily="18" charset="0"/>
                        </a:rPr>
                        <a:t>mặt</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500" dirty="0">
                          <a:effectLst/>
                          <a:latin typeface="Times New Roman" panose="02020603050405020304" pitchFamily="18" charset="0"/>
                          <a:cs typeface="Times New Roman" panose="02020603050405020304" pitchFamily="18" charset="0"/>
                        </a:rPr>
                        <a:t> </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514965492"/>
                  </a:ext>
                </a:extLst>
              </a:tr>
            </a:tbl>
          </a:graphicData>
        </a:graphic>
      </p:graphicFrame>
      <p:pic>
        <p:nvPicPr>
          <p:cNvPr id="4098" name="Picture 14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0849" y="1755637"/>
            <a:ext cx="1885950" cy="228600"/>
          </a:xfrm>
          <a:prstGeom prst="rect">
            <a:avLst/>
          </a:prstGeom>
          <a:noFill/>
          <a:extLst>
            <a:ext uri="{909E8E84-426E-40DD-AFC4-6F175D3DCCD1}">
              <a14:hiddenFill xmlns:a14="http://schemas.microsoft.com/office/drawing/2010/main">
                <a:solidFill>
                  <a:srgbClr val="FFFFFF"/>
                </a:solidFill>
              </a14:hiddenFill>
            </a:ext>
          </a:extLst>
        </p:spPr>
      </p:pic>
      <p:pic>
        <p:nvPicPr>
          <p:cNvPr id="4097" name="Picture 1420" descr="wd-2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90010" y="3461406"/>
            <a:ext cx="1996789" cy="10437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33753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Chuẩn </a:t>
            </a:r>
            <a:r>
              <a:rPr lang="vi-VN" dirty="0"/>
              <a:t>bị tài liệu để in</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21</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272284339"/>
              </p:ext>
            </p:extLst>
          </p:nvPr>
        </p:nvGraphicFramePr>
        <p:xfrm>
          <a:off x="457200" y="1059874"/>
          <a:ext cx="8229600" cy="3400644"/>
        </p:xfrm>
        <a:graphic>
          <a:graphicData uri="http://schemas.openxmlformats.org/drawingml/2006/table">
            <a:tbl>
              <a:tblPr firstCol="1" bandRow="1">
                <a:tableStyleId>{5C22544A-7EE6-4342-B048-85BDC9FD1C3A}</a:tableStyleId>
              </a:tblPr>
              <a:tblGrid>
                <a:gridCol w="1384671">
                  <a:extLst>
                    <a:ext uri="{9D8B030D-6E8A-4147-A177-3AD203B41FA5}">
                      <a16:colId xmlns:a16="http://schemas.microsoft.com/office/drawing/2014/main" val="3732190175"/>
                    </a:ext>
                  </a:extLst>
                </a:gridCol>
                <a:gridCol w="4808311">
                  <a:extLst>
                    <a:ext uri="{9D8B030D-6E8A-4147-A177-3AD203B41FA5}">
                      <a16:colId xmlns:a16="http://schemas.microsoft.com/office/drawing/2014/main" val="2792767128"/>
                    </a:ext>
                  </a:extLst>
                </a:gridCol>
                <a:gridCol w="2036618">
                  <a:extLst>
                    <a:ext uri="{9D8B030D-6E8A-4147-A177-3AD203B41FA5}">
                      <a16:colId xmlns:a16="http://schemas.microsoft.com/office/drawing/2014/main" val="1872161022"/>
                    </a:ext>
                  </a:extLst>
                </a:gridCol>
              </a:tblGrid>
              <a:tr h="758535">
                <a:tc>
                  <a:txBody>
                    <a:bodyPr/>
                    <a:lstStyle/>
                    <a:p>
                      <a:pPr marL="55245" marR="75565" algn="ctr">
                        <a:lnSpc>
                          <a:spcPts val="1300"/>
                        </a:lnSpc>
                        <a:spcBef>
                          <a:spcPts val="300"/>
                        </a:spcBef>
                        <a:spcAft>
                          <a:spcPts val="300"/>
                        </a:spcAft>
                        <a:tabLst>
                          <a:tab pos="228600" algn="l"/>
                          <a:tab pos="457200" algn="l"/>
                        </a:tabLst>
                      </a:pPr>
                      <a:r>
                        <a:rPr lang="en-CA" sz="1600" dirty="0">
                          <a:effectLst/>
                          <a:latin typeface="Times New Roman" panose="02020603050405020304" pitchFamily="18" charset="0"/>
                          <a:cs typeface="Times New Roman" panose="02020603050405020304" pitchFamily="18" charset="0"/>
                        </a:rPr>
                        <a:t>Collated</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735" marR="34925">
                        <a:lnSpc>
                          <a:spcPct val="100000"/>
                        </a:lnSpc>
                        <a:spcBef>
                          <a:spcPts val="300"/>
                        </a:spcBef>
                        <a:spcAft>
                          <a:spcPts val="300"/>
                        </a:spcAft>
                        <a:tabLst>
                          <a:tab pos="228600" algn="l"/>
                          <a:tab pos="457200" algn="l"/>
                        </a:tabLst>
                      </a:pPr>
                      <a:r>
                        <a:rPr lang="en-CA" sz="1600" dirty="0" err="1">
                          <a:effectLst/>
                          <a:latin typeface="Times New Roman" panose="02020603050405020304" pitchFamily="18" charset="0"/>
                          <a:cs typeface="Times New Roman" panose="02020603050405020304" pitchFamily="18" charset="0"/>
                        </a:rPr>
                        <a:t>Chỉ</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định</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cách</a:t>
                      </a:r>
                      <a:r>
                        <a:rPr lang="en-CA" sz="1600" dirty="0">
                          <a:effectLst/>
                          <a:latin typeface="Times New Roman" panose="02020603050405020304" pitchFamily="18" charset="0"/>
                          <a:cs typeface="Times New Roman" panose="02020603050405020304" pitchFamily="18" charset="0"/>
                        </a:rPr>
                        <a:t> in </a:t>
                      </a:r>
                      <a:r>
                        <a:rPr lang="en-CA" sz="1600" dirty="0" err="1">
                          <a:effectLst/>
                          <a:latin typeface="Times New Roman" panose="02020603050405020304" pitchFamily="18" charset="0"/>
                          <a:cs typeface="Times New Roman" panose="02020603050405020304" pitchFamily="18" charset="0"/>
                        </a:rPr>
                        <a:t>nhiều</a:t>
                      </a:r>
                      <a:r>
                        <a:rPr lang="en-CA" sz="1600" dirty="0">
                          <a:effectLst/>
                          <a:latin typeface="Times New Roman" panose="02020603050405020304" pitchFamily="18" charset="0"/>
                          <a:cs typeface="Times New Roman" panose="02020603050405020304" pitchFamily="18" charset="0"/>
                        </a:rPr>
                        <a:t> bản </a:t>
                      </a:r>
                      <a:r>
                        <a:rPr lang="en-CA" sz="1600" dirty="0" err="1">
                          <a:effectLst/>
                          <a:latin typeface="Times New Roman" panose="02020603050405020304" pitchFamily="18" charset="0"/>
                          <a:cs typeface="Times New Roman" panose="02020603050405020304" pitchFamily="18" charset="0"/>
                        </a:rPr>
                        <a:t>sao</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của</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tài</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liệu</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Ví</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dụ</a:t>
                      </a:r>
                      <a:r>
                        <a:rPr lang="en-CA" sz="1600" dirty="0">
                          <a:effectLst/>
                          <a:latin typeface="Times New Roman" panose="02020603050405020304" pitchFamily="18" charset="0"/>
                          <a:cs typeface="Times New Roman" panose="02020603050405020304" pitchFamily="18" charset="0"/>
                        </a:rPr>
                        <a:t>: In </a:t>
                      </a:r>
                      <a:r>
                        <a:rPr lang="en-CA" sz="1600" dirty="0" err="1">
                          <a:effectLst/>
                          <a:latin typeface="Times New Roman" panose="02020603050405020304" pitchFamily="18" charset="0"/>
                          <a:cs typeface="Times New Roman" panose="02020603050405020304" pitchFamily="18" charset="0"/>
                        </a:rPr>
                        <a:t>các</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trang</a:t>
                      </a:r>
                      <a:r>
                        <a:rPr lang="en-CA" sz="1600" dirty="0">
                          <a:effectLst/>
                          <a:latin typeface="Times New Roman" panose="02020603050405020304" pitchFamily="18" charset="0"/>
                          <a:cs typeface="Times New Roman" panose="02020603050405020304" pitchFamily="18" charset="0"/>
                        </a:rPr>
                        <a:t> 1,2,3  1,2,3  1,2,3 hay in 1,1,1  2,2,2  3,3,3.</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0" marR="0">
                        <a:lnSpc>
                          <a:spcPts val="1300"/>
                        </a:lnSpc>
                        <a:spcBef>
                          <a:spcPts val="300"/>
                        </a:spcBef>
                        <a:spcAft>
                          <a:spcPts val="300"/>
                        </a:spcAft>
                        <a:tabLst>
                          <a:tab pos="228600" algn="l"/>
                        </a:tabLst>
                      </a:pPr>
                      <a:r>
                        <a:rPr lang="en-CA"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278364416"/>
                  </a:ext>
                </a:extLst>
              </a:tr>
              <a:tr h="716973">
                <a:tc>
                  <a:txBody>
                    <a:bodyPr/>
                    <a:lstStyle/>
                    <a:p>
                      <a:pPr marL="55245" marR="75565" algn="ctr">
                        <a:lnSpc>
                          <a:spcPts val="1300"/>
                        </a:lnSpc>
                        <a:spcBef>
                          <a:spcPts val="300"/>
                        </a:spcBef>
                        <a:spcAft>
                          <a:spcPts val="300"/>
                        </a:spcAft>
                        <a:tabLst>
                          <a:tab pos="228600" algn="l"/>
                          <a:tab pos="457200" algn="l"/>
                        </a:tabLst>
                      </a:pPr>
                      <a:r>
                        <a:rPr lang="en-CA" sz="1600" dirty="0">
                          <a:effectLst/>
                          <a:latin typeface="Times New Roman" panose="02020603050405020304" pitchFamily="18" charset="0"/>
                          <a:cs typeface="Times New Roman" panose="02020603050405020304" pitchFamily="18" charset="0"/>
                        </a:rPr>
                        <a:t>Portrait Orientation</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735" marR="34925">
                        <a:lnSpc>
                          <a:spcPct val="100000"/>
                        </a:lnSpc>
                        <a:spcBef>
                          <a:spcPts val="300"/>
                        </a:spcBef>
                        <a:spcAft>
                          <a:spcPts val="300"/>
                        </a:spcAft>
                        <a:tabLst>
                          <a:tab pos="228600" algn="l"/>
                          <a:tab pos="457200" algn="l"/>
                        </a:tabLst>
                      </a:pPr>
                      <a:r>
                        <a:rPr lang="en-CA" sz="1600" dirty="0" err="1">
                          <a:effectLst/>
                          <a:latin typeface="Times New Roman" panose="02020603050405020304" pitchFamily="18" charset="0"/>
                          <a:cs typeface="Times New Roman" panose="02020603050405020304" pitchFamily="18" charset="0"/>
                        </a:rPr>
                        <a:t>Chọn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hướng</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trang</a:t>
                      </a:r>
                      <a:r>
                        <a:rPr lang="en-CA" sz="1600" dirty="0">
                          <a:effectLst/>
                          <a:latin typeface="Times New Roman" panose="02020603050405020304" pitchFamily="18" charset="0"/>
                          <a:cs typeface="Times New Roman" panose="02020603050405020304" pitchFamily="18" charset="0"/>
                        </a:rPr>
                        <a:t> in </a:t>
                      </a:r>
                      <a:r>
                        <a:rPr lang="en-CA" sz="1600" dirty="0" err="1">
                          <a:effectLst/>
                          <a:latin typeface="Times New Roman" panose="02020603050405020304" pitchFamily="18" charset="0"/>
                          <a:cs typeface="Times New Roman" panose="02020603050405020304" pitchFamily="18" charset="0"/>
                        </a:rPr>
                        <a:t>là</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hướng</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giấy</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đứng</a:t>
                      </a:r>
                      <a:r>
                        <a:rPr lang="en-CA" sz="1600" dirty="0">
                          <a:effectLst/>
                          <a:latin typeface="Times New Roman" panose="02020603050405020304" pitchFamily="18" charset="0"/>
                          <a:cs typeface="Times New Roman" panose="02020603050405020304" pitchFamily="18" charset="0"/>
                        </a:rPr>
                        <a:t> (Portrait) hay </a:t>
                      </a:r>
                      <a:r>
                        <a:rPr lang="en-CA" sz="1600" dirty="0" err="1">
                          <a:effectLst/>
                          <a:latin typeface="Times New Roman" panose="02020603050405020304" pitchFamily="18" charset="0"/>
                          <a:cs typeface="Times New Roman" panose="02020603050405020304" pitchFamily="18" charset="0"/>
                        </a:rPr>
                        <a:t>hướng</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ngang</a:t>
                      </a:r>
                      <a:r>
                        <a:rPr lang="en-CA" sz="1600" dirty="0">
                          <a:effectLst/>
                          <a:latin typeface="Times New Roman" panose="02020603050405020304" pitchFamily="18" charset="0"/>
                          <a:cs typeface="Times New Roman" panose="02020603050405020304" pitchFamily="18" charset="0"/>
                        </a:rPr>
                        <a:t> (Landscape).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0" marR="0">
                        <a:lnSpc>
                          <a:spcPts val="1300"/>
                        </a:lnSpc>
                        <a:spcBef>
                          <a:spcPts val="300"/>
                        </a:spcBef>
                        <a:spcAft>
                          <a:spcPts val="300"/>
                        </a:spcAft>
                        <a:tabLst>
                          <a:tab pos="228600" algn="l"/>
                        </a:tabLst>
                      </a:pPr>
                      <a:r>
                        <a:rPr lang="en-CA"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cs typeface="Times New Roman" panose="02020603050405020304" pitchFamily="18" charset="0"/>
                      </a:endParaRPr>
                    </a:p>
                    <a:p>
                      <a:pPr marL="0" marR="0">
                        <a:lnSpc>
                          <a:spcPts val="1300"/>
                        </a:lnSpc>
                        <a:spcBef>
                          <a:spcPts val="300"/>
                        </a:spcBef>
                        <a:spcAft>
                          <a:spcPts val="300"/>
                        </a:spcAft>
                        <a:tabLst>
                          <a:tab pos="228600" algn="l"/>
                        </a:tabLst>
                      </a:pPr>
                      <a:r>
                        <a:rPr lang="en-CA"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678905360"/>
                  </a:ext>
                </a:extLst>
              </a:tr>
              <a:tr h="426027">
                <a:tc>
                  <a:txBody>
                    <a:bodyPr/>
                    <a:lstStyle/>
                    <a:p>
                      <a:pPr marL="55245" marR="75565" algn="ctr">
                        <a:lnSpc>
                          <a:spcPts val="1300"/>
                        </a:lnSpc>
                        <a:spcBef>
                          <a:spcPts val="300"/>
                        </a:spcBef>
                        <a:spcAft>
                          <a:spcPts val="300"/>
                        </a:spcAft>
                        <a:tabLst>
                          <a:tab pos="228600" algn="l"/>
                          <a:tab pos="457200" algn="l"/>
                        </a:tabLst>
                      </a:pPr>
                      <a:r>
                        <a:rPr lang="en-CA" sz="1600" dirty="0">
                          <a:effectLst/>
                          <a:latin typeface="Times New Roman" panose="02020603050405020304" pitchFamily="18" charset="0"/>
                          <a:cs typeface="Times New Roman" panose="02020603050405020304" pitchFamily="18" charset="0"/>
                        </a:rPr>
                        <a:t>Letter</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735" marR="34925">
                        <a:lnSpc>
                          <a:spcPct val="100000"/>
                        </a:lnSpc>
                        <a:spcBef>
                          <a:spcPts val="300"/>
                        </a:spcBef>
                        <a:spcAft>
                          <a:spcPts val="300"/>
                        </a:spcAft>
                        <a:tabLst>
                          <a:tab pos="228600" algn="l"/>
                          <a:tab pos="457200" algn="l"/>
                        </a:tabLst>
                      </a:pPr>
                      <a:r>
                        <a:rPr lang="en-CA" sz="1600" dirty="0" err="1">
                          <a:effectLst/>
                          <a:latin typeface="Times New Roman" panose="02020603050405020304" pitchFamily="18" charset="0"/>
                          <a:cs typeface="Times New Roman" panose="02020603050405020304" pitchFamily="18" charset="0"/>
                        </a:rPr>
                        <a:t>Chọn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cỡ</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giấy</a:t>
                      </a:r>
                      <a:r>
                        <a:rPr lang="en-CA" sz="1600" dirty="0">
                          <a:effectLst/>
                          <a:latin typeface="Times New Roman" panose="02020603050405020304" pitchFamily="18" charset="0"/>
                          <a:cs typeface="Times New Roman" panose="02020603050405020304" pitchFamily="18" charset="0"/>
                        </a:rPr>
                        <a:t> in (Paper size)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0" marR="0">
                        <a:lnSpc>
                          <a:spcPts val="1300"/>
                        </a:lnSpc>
                        <a:spcBef>
                          <a:spcPts val="300"/>
                        </a:spcBef>
                        <a:spcAft>
                          <a:spcPts val="300"/>
                        </a:spcAft>
                        <a:tabLst>
                          <a:tab pos="228600" algn="l"/>
                        </a:tabLst>
                      </a:pPr>
                      <a:r>
                        <a:rPr lang="en-CA"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31467576"/>
                  </a:ext>
                </a:extLst>
              </a:tr>
              <a:tr h="355360">
                <a:tc>
                  <a:txBody>
                    <a:bodyPr/>
                    <a:lstStyle/>
                    <a:p>
                      <a:pPr marL="55245" marR="75565" algn="ctr">
                        <a:lnSpc>
                          <a:spcPts val="1300"/>
                        </a:lnSpc>
                        <a:spcBef>
                          <a:spcPts val="300"/>
                        </a:spcBef>
                        <a:spcAft>
                          <a:spcPts val="300"/>
                        </a:spcAft>
                        <a:tabLst>
                          <a:tab pos="228600" algn="l"/>
                          <a:tab pos="457200" algn="l"/>
                        </a:tabLst>
                      </a:pPr>
                      <a:r>
                        <a:rPr lang="en-CA" sz="1600" dirty="0">
                          <a:effectLst/>
                          <a:latin typeface="Times New Roman" panose="02020603050405020304" pitchFamily="18" charset="0"/>
                          <a:cs typeface="Times New Roman" panose="02020603050405020304" pitchFamily="18" charset="0"/>
                        </a:rPr>
                        <a:t>Custom Margins</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735" marR="34925">
                        <a:lnSpc>
                          <a:spcPct val="100000"/>
                        </a:lnSpc>
                        <a:spcBef>
                          <a:spcPts val="300"/>
                        </a:spcBef>
                        <a:spcAft>
                          <a:spcPts val="300"/>
                        </a:spcAft>
                        <a:tabLst>
                          <a:tab pos="228600" algn="l"/>
                          <a:tab pos="457200" algn="l"/>
                        </a:tabLst>
                      </a:pPr>
                      <a:r>
                        <a:rPr lang="en-CA" sz="1600" dirty="0" err="1">
                          <a:effectLst/>
                          <a:latin typeface="Times New Roman" panose="02020603050405020304" pitchFamily="18" charset="0"/>
                          <a:cs typeface="Times New Roman" panose="02020603050405020304" pitchFamily="18" charset="0"/>
                        </a:rPr>
                        <a:t>Chọn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lề</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trang</a:t>
                      </a:r>
                      <a:r>
                        <a:rPr lang="en-CA" sz="1600" dirty="0">
                          <a:effectLst/>
                          <a:latin typeface="Times New Roman" panose="02020603050405020304" pitchFamily="18" charset="0"/>
                          <a:cs typeface="Times New Roman" panose="02020603050405020304" pitchFamily="18" charset="0"/>
                        </a:rPr>
                        <a:t> in</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ts val="1300"/>
                        </a:lnSpc>
                        <a:spcBef>
                          <a:spcPts val="300"/>
                        </a:spcBef>
                        <a:spcAft>
                          <a:spcPts val="300"/>
                        </a:spcAft>
                        <a:tabLst>
                          <a:tab pos="228600" algn="l"/>
                        </a:tabLst>
                      </a:pPr>
                      <a:r>
                        <a:rPr lang="en-CA"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61149711"/>
                  </a:ext>
                </a:extLst>
              </a:tr>
              <a:tr h="413567">
                <a:tc>
                  <a:txBody>
                    <a:bodyPr/>
                    <a:lstStyle/>
                    <a:p>
                      <a:pPr marL="55245" marR="75565" algn="ctr">
                        <a:lnSpc>
                          <a:spcPts val="1300"/>
                        </a:lnSpc>
                        <a:spcBef>
                          <a:spcPts val="300"/>
                        </a:spcBef>
                        <a:spcAft>
                          <a:spcPts val="300"/>
                        </a:spcAft>
                        <a:tabLst>
                          <a:tab pos="228600" algn="l"/>
                          <a:tab pos="457200" algn="l"/>
                        </a:tabLst>
                      </a:pPr>
                      <a:r>
                        <a:rPr lang="en-CA" sz="1600" dirty="0">
                          <a:effectLst/>
                          <a:latin typeface="Times New Roman" panose="02020603050405020304" pitchFamily="18" charset="0"/>
                          <a:cs typeface="Times New Roman" panose="02020603050405020304" pitchFamily="18" charset="0"/>
                        </a:rPr>
                        <a:t>1 Page Per Sheet</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735" marR="34925">
                        <a:lnSpc>
                          <a:spcPct val="100000"/>
                        </a:lnSpc>
                        <a:spcBef>
                          <a:spcPts val="300"/>
                        </a:spcBef>
                        <a:spcAft>
                          <a:spcPts val="300"/>
                        </a:spcAft>
                        <a:tabLst>
                          <a:tab pos="228600" algn="l"/>
                          <a:tab pos="457200" algn="l"/>
                        </a:tabLst>
                      </a:pPr>
                      <a:r>
                        <a:rPr lang="en-CA" sz="1600" dirty="0" err="1">
                          <a:effectLst/>
                          <a:latin typeface="Times New Roman" panose="02020603050405020304" pitchFamily="18" charset="0"/>
                          <a:cs typeface="Times New Roman" panose="02020603050405020304" pitchFamily="18" charset="0"/>
                        </a:rPr>
                        <a:t>Chọn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số</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trang</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trên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một</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tờ</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giấy</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ts val="1300"/>
                        </a:lnSpc>
                        <a:spcBef>
                          <a:spcPts val="300"/>
                        </a:spcBef>
                        <a:spcAft>
                          <a:spcPts val="300"/>
                        </a:spcAft>
                        <a:tabLst>
                          <a:tab pos="228600" algn="l"/>
                        </a:tabLst>
                      </a:pPr>
                      <a:r>
                        <a:rPr lang="en-CA"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438866248"/>
                  </a:ext>
                </a:extLst>
              </a:tr>
              <a:tr h="730182">
                <a:tc>
                  <a:txBody>
                    <a:bodyPr/>
                    <a:lstStyle/>
                    <a:p>
                      <a:pPr marL="55245" marR="75565" algn="ctr">
                        <a:lnSpc>
                          <a:spcPts val="1300"/>
                        </a:lnSpc>
                        <a:spcBef>
                          <a:spcPts val="300"/>
                        </a:spcBef>
                        <a:spcAft>
                          <a:spcPts val="300"/>
                        </a:spcAft>
                        <a:tabLst>
                          <a:tab pos="228600" algn="l"/>
                          <a:tab pos="457200" algn="l"/>
                        </a:tabLst>
                      </a:pPr>
                      <a:r>
                        <a:rPr lang="en-CA" sz="1600" dirty="0">
                          <a:effectLst/>
                          <a:latin typeface="Times New Roman" panose="02020603050405020304" pitchFamily="18" charset="0"/>
                          <a:cs typeface="Times New Roman" panose="02020603050405020304" pitchFamily="18" charset="0"/>
                        </a:rPr>
                        <a:t>Page Setup</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735" marR="34925">
                        <a:lnSpc>
                          <a:spcPct val="100000"/>
                        </a:lnSpc>
                        <a:spcBef>
                          <a:spcPts val="300"/>
                        </a:spcBef>
                        <a:spcAft>
                          <a:spcPts val="300"/>
                        </a:spcAft>
                        <a:tabLst>
                          <a:tab pos="228600" algn="l"/>
                          <a:tab pos="457200" algn="l"/>
                        </a:tabLst>
                      </a:pPr>
                      <a:r>
                        <a:rPr lang="en-CA" sz="1600" dirty="0" err="1">
                          <a:effectLst/>
                          <a:latin typeface="Times New Roman" panose="02020603050405020304" pitchFamily="18" charset="0"/>
                          <a:cs typeface="Times New Roman" panose="02020603050405020304" pitchFamily="18" charset="0"/>
                        </a:rPr>
                        <a:t>Mở</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hộp</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thoại</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Thiết</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lập</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trang</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để</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thực</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hiện</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các</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thay</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đổi</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bố</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cục</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trang</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khác</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cho</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tài</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liệu</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nếu</a:t>
                      </a:r>
                      <a:r>
                        <a:rPr lang="en-CA" sz="1600" dirty="0">
                          <a:effectLst/>
                          <a:latin typeface="Times New Roman" panose="02020603050405020304" pitchFamily="18" charset="0"/>
                          <a:cs typeface="Times New Roman" panose="02020603050405020304" pitchFamily="18" charset="0"/>
                        </a:rPr>
                        <a:t> </a:t>
                      </a:r>
                      <a:r>
                        <a:rPr lang="en-CA" sz="1600" dirty="0" err="1">
                          <a:effectLst/>
                          <a:latin typeface="Times New Roman" panose="02020603050405020304" pitchFamily="18" charset="0"/>
                          <a:cs typeface="Times New Roman" panose="02020603050405020304" pitchFamily="18" charset="0"/>
                        </a:rPr>
                        <a:t>cần</a:t>
                      </a:r>
                      <a:r>
                        <a:rPr lang="en-CA" sz="1600" dirty="0">
                          <a:effectLst/>
                          <a:latin typeface="Times New Roman" panose="02020603050405020304" pitchFamily="18" charset="0"/>
                          <a:cs typeface="Times New Roman" panose="02020603050405020304" pitchFamily="18" charset="0"/>
                        </a:rPr>
                        <a:t>.</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ts val="1300"/>
                        </a:lnSpc>
                        <a:spcBef>
                          <a:spcPts val="300"/>
                        </a:spcBef>
                        <a:spcAft>
                          <a:spcPts val="300"/>
                        </a:spcAft>
                        <a:tabLst>
                          <a:tab pos="228600" algn="l"/>
                        </a:tabLst>
                      </a:pPr>
                      <a:r>
                        <a:rPr lang="en-CA"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67737624"/>
                  </a:ext>
                </a:extLst>
              </a:tr>
            </a:tbl>
          </a:graphicData>
        </a:graphic>
      </p:graphicFrame>
      <p:pic>
        <p:nvPicPr>
          <p:cNvPr id="5125" name="Picture 1421" descr="wd-2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00887" y="1195242"/>
            <a:ext cx="1228725" cy="49530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1422" descr="wd-2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8499" y="1889525"/>
            <a:ext cx="1333500" cy="533400"/>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14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7999" y="2564404"/>
            <a:ext cx="1714500" cy="333375"/>
          </a:xfrm>
          <a:prstGeom prst="rect">
            <a:avLst/>
          </a:prstGeom>
          <a:noFill/>
          <a:extLst>
            <a:ext uri="{909E8E84-426E-40DD-AFC4-6F175D3DCCD1}">
              <a14:hiddenFill xmlns:a14="http://schemas.microsoft.com/office/drawing/2010/main">
                <a:solidFill>
                  <a:srgbClr val="FFFFFF"/>
                </a:solidFill>
              </a14:hiddenFill>
            </a:ext>
          </a:extLst>
        </p:spPr>
      </p:pic>
      <p:pic>
        <p:nvPicPr>
          <p:cNvPr id="5122" name="Picture 14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43711" y="2960997"/>
            <a:ext cx="1743075" cy="333375"/>
          </a:xfrm>
          <a:prstGeom prst="rect">
            <a:avLst/>
          </a:prstGeom>
          <a:noFill/>
          <a:extLst>
            <a:ext uri="{909E8E84-426E-40DD-AFC4-6F175D3DCCD1}">
              <a14:hiddenFill xmlns:a14="http://schemas.microsoft.com/office/drawing/2010/main">
                <a:solidFill>
                  <a:srgbClr val="FFFFFF"/>
                </a:solidFill>
              </a14:hiddenFill>
            </a:ext>
          </a:extLst>
        </p:spPr>
      </p:pic>
      <p:pic>
        <p:nvPicPr>
          <p:cNvPr id="5121" name="Picture 142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67523" y="3373171"/>
            <a:ext cx="1695450" cy="323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81281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Kiểm </a:t>
            </a:r>
            <a:r>
              <a:rPr lang="vi-VN" dirty="0"/>
              <a:t>tra tài liệu (Inspecting a Document)</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22</a:t>
            </a:fld>
            <a:endParaRPr lang="en-US"/>
          </a:p>
        </p:txBody>
      </p:sp>
      <p:sp>
        <p:nvSpPr>
          <p:cNvPr id="8" name="Text Placeholder 7"/>
          <p:cNvSpPr>
            <a:spLocks noGrp="1"/>
          </p:cNvSpPr>
          <p:nvPr>
            <p:ph type="body" sz="quarter" idx="13"/>
          </p:nvPr>
        </p:nvSpPr>
        <p:spPr>
          <a:xfrm>
            <a:off x="367990" y="893618"/>
            <a:ext cx="8318810" cy="3659333"/>
          </a:xfrm>
        </p:spPr>
        <p:txBody>
          <a:bodyPr/>
          <a:lstStyle/>
          <a:p>
            <a:pPr lvl="0" algn="just"/>
            <a:r>
              <a:rPr lang="en-US" sz="2300" dirty="0" err="1"/>
              <a:t>Kiểm</a:t>
            </a:r>
            <a:r>
              <a:rPr lang="en-US" sz="2300" dirty="0"/>
              <a:t> </a:t>
            </a:r>
            <a:r>
              <a:rPr lang="en-US" sz="2300" dirty="0" err="1"/>
              <a:t>tra</a:t>
            </a:r>
            <a:r>
              <a:rPr lang="en-US" sz="2300" dirty="0"/>
              <a:t> </a:t>
            </a:r>
            <a:r>
              <a:rPr lang="en-US" sz="2300" dirty="0" err="1"/>
              <a:t>tài</a:t>
            </a:r>
            <a:r>
              <a:rPr lang="en-US" sz="2300" dirty="0"/>
              <a:t> </a:t>
            </a:r>
            <a:r>
              <a:rPr lang="en-US" sz="2300" dirty="0" err="1"/>
              <a:t>liệu</a:t>
            </a:r>
            <a:r>
              <a:rPr lang="en-US" sz="2300" dirty="0"/>
              <a:t> </a:t>
            </a:r>
            <a:r>
              <a:rPr lang="en-US" sz="2300" dirty="0" err="1"/>
              <a:t>bao</a:t>
            </a:r>
            <a:r>
              <a:rPr lang="en-US" sz="2300" dirty="0"/>
              <a:t> </a:t>
            </a:r>
            <a:r>
              <a:rPr lang="en-US" sz="2300" dirty="0" err="1"/>
              <a:t>gồm</a:t>
            </a:r>
            <a:r>
              <a:rPr lang="en-US" sz="2300" dirty="0"/>
              <a:t> </a:t>
            </a:r>
            <a:r>
              <a:rPr lang="en-US" sz="2300" dirty="0" err="1"/>
              <a:t>việc</a:t>
            </a:r>
            <a:r>
              <a:rPr lang="en-US" sz="2300" dirty="0"/>
              <a:t> </a:t>
            </a:r>
            <a:r>
              <a:rPr lang="en-US" sz="2300" dirty="0" err="1"/>
              <a:t>xem</a:t>
            </a:r>
            <a:r>
              <a:rPr lang="en-US" sz="2300" dirty="0"/>
              <a:t> </a:t>
            </a:r>
            <a:r>
              <a:rPr lang="en-US" sz="2300" dirty="0" err="1"/>
              <a:t>xét</a:t>
            </a:r>
            <a:r>
              <a:rPr lang="en-US" sz="2300" dirty="0"/>
              <a:t> </a:t>
            </a:r>
            <a:r>
              <a:rPr lang="en-US" sz="2300" dirty="0" err="1"/>
              <a:t>và</a:t>
            </a:r>
            <a:r>
              <a:rPr lang="en-US" sz="2300" dirty="0"/>
              <a:t> </a:t>
            </a:r>
            <a:r>
              <a:rPr lang="en-US" sz="2300" dirty="0" err="1"/>
              <a:t>duy</a:t>
            </a:r>
            <a:r>
              <a:rPr lang="en-US" sz="2300" dirty="0"/>
              <a:t> </a:t>
            </a:r>
            <a:r>
              <a:rPr lang="en-US" sz="2300" dirty="0" err="1"/>
              <a:t>trì</a:t>
            </a:r>
            <a:r>
              <a:rPr lang="en-US" sz="2300" dirty="0"/>
              <a:t> </a:t>
            </a:r>
            <a:r>
              <a:rPr lang="en-US" sz="2300" dirty="0" err="1"/>
              <a:t>tính</a:t>
            </a:r>
            <a:r>
              <a:rPr lang="en-US" sz="2300" dirty="0"/>
              <a:t> </a:t>
            </a:r>
            <a:r>
              <a:rPr lang="en-US" sz="2300" dirty="0" err="1"/>
              <a:t>tương</a:t>
            </a:r>
            <a:r>
              <a:rPr lang="en-US" sz="2300" dirty="0"/>
              <a:t> </a:t>
            </a:r>
            <a:r>
              <a:rPr lang="en-US" sz="2300" dirty="0" err="1"/>
              <a:t>thích</a:t>
            </a:r>
            <a:r>
              <a:rPr lang="en-US" sz="2300" dirty="0"/>
              <a:t> (</a:t>
            </a:r>
            <a:r>
              <a:rPr lang="en-US" sz="2300" b="1" dirty="0"/>
              <a:t>Maintaining Compatibility</a:t>
            </a:r>
            <a:r>
              <a:rPr lang="en-US" sz="2300" dirty="0"/>
              <a:t>) </a:t>
            </a:r>
            <a:r>
              <a:rPr lang="en-US" sz="2300" dirty="0" err="1"/>
              <a:t>của</a:t>
            </a:r>
            <a:r>
              <a:rPr lang="en-US" sz="2300" dirty="0"/>
              <a:t> </a:t>
            </a:r>
            <a:r>
              <a:rPr lang="en-US" sz="2300" dirty="0" err="1"/>
              <a:t>tài</a:t>
            </a:r>
            <a:r>
              <a:rPr lang="en-US" sz="2300" dirty="0"/>
              <a:t> </a:t>
            </a:r>
            <a:r>
              <a:rPr lang="en-US" sz="2300" dirty="0" err="1"/>
              <a:t>liệu</a:t>
            </a:r>
            <a:r>
              <a:rPr lang="en-US" sz="2300" dirty="0"/>
              <a:t> </a:t>
            </a:r>
            <a:r>
              <a:rPr lang="en-US" sz="2300" dirty="0" err="1"/>
              <a:t>đối</a:t>
            </a:r>
            <a:r>
              <a:rPr lang="en-US" sz="2300" dirty="0"/>
              <a:t> </a:t>
            </a:r>
            <a:r>
              <a:rPr lang="en-US" sz="2300" dirty="0" err="1"/>
              <a:t>với</a:t>
            </a:r>
            <a:r>
              <a:rPr lang="en-US" sz="2300" dirty="0"/>
              <a:t> </a:t>
            </a:r>
            <a:r>
              <a:rPr lang="en-US" sz="2300" dirty="0" err="1"/>
              <a:t>các</a:t>
            </a:r>
            <a:r>
              <a:rPr lang="en-US" sz="2300" dirty="0"/>
              <a:t> </a:t>
            </a:r>
            <a:r>
              <a:rPr lang="en-US" sz="2300" dirty="0" err="1"/>
              <a:t>phiên</a:t>
            </a:r>
            <a:r>
              <a:rPr lang="en-US" sz="2300" dirty="0"/>
              <a:t> </a:t>
            </a:r>
            <a:r>
              <a:rPr lang="en-US" sz="2300" dirty="0" err="1"/>
              <a:t>bàn</a:t>
            </a:r>
            <a:r>
              <a:rPr lang="en-US" sz="2300" dirty="0"/>
              <a:t> (</a:t>
            </a:r>
            <a:r>
              <a:rPr lang="en-US" sz="2300" b="1" dirty="0"/>
              <a:t>Version</a:t>
            </a:r>
            <a:r>
              <a:rPr lang="en-US" sz="2300" dirty="0"/>
              <a:t>) </a:t>
            </a:r>
            <a:r>
              <a:rPr lang="en-US" sz="2300" dirty="0" err="1"/>
              <a:t>thấp</a:t>
            </a:r>
            <a:r>
              <a:rPr lang="en-US" sz="2300" dirty="0"/>
              <a:t> </a:t>
            </a:r>
            <a:r>
              <a:rPr lang="en-US" sz="2300" dirty="0" err="1" smtClean="0"/>
              <a:t>hơn</a:t>
            </a:r>
            <a:r>
              <a:rPr lang="en-US" sz="2300" dirty="0" smtClean="0"/>
              <a:t>. </a:t>
            </a:r>
            <a:endParaRPr lang="en-US" sz="2300" dirty="0"/>
          </a:p>
          <a:p>
            <a:pPr lvl="0" algn="just"/>
            <a:r>
              <a:rPr lang="en-US" sz="2300" dirty="0" err="1"/>
              <a:t>Đ</a:t>
            </a:r>
            <a:r>
              <a:rPr lang="en-US" sz="2300" dirty="0" err="1" smtClean="0"/>
              <a:t>ề</a:t>
            </a:r>
            <a:r>
              <a:rPr lang="en-US" sz="2300" dirty="0" smtClean="0"/>
              <a:t> </a:t>
            </a:r>
            <a:r>
              <a:rPr lang="en-US" sz="2300" dirty="0" err="1"/>
              <a:t>cập</a:t>
            </a:r>
            <a:r>
              <a:rPr lang="en-US" sz="2300" dirty="0"/>
              <a:t> </a:t>
            </a:r>
            <a:r>
              <a:rPr lang="en-US" sz="2300" dirty="0" err="1"/>
              <a:t>đến</a:t>
            </a:r>
            <a:r>
              <a:rPr lang="en-US" sz="2300" dirty="0"/>
              <a:t> </a:t>
            </a:r>
            <a:r>
              <a:rPr lang="en-US" sz="2300" dirty="0" err="1"/>
              <a:t>việc</a:t>
            </a:r>
            <a:r>
              <a:rPr lang="en-US" sz="2300" dirty="0"/>
              <a:t> </a:t>
            </a:r>
            <a:r>
              <a:rPr lang="en-US" sz="2300" dirty="0" err="1"/>
              <a:t>xem</a:t>
            </a:r>
            <a:r>
              <a:rPr lang="en-US" sz="2300" dirty="0"/>
              <a:t> </a:t>
            </a:r>
            <a:r>
              <a:rPr lang="en-US" sz="2300" dirty="0" err="1"/>
              <a:t>xét</a:t>
            </a:r>
            <a:r>
              <a:rPr lang="en-US" sz="2300" dirty="0"/>
              <a:t> </a:t>
            </a:r>
            <a:r>
              <a:rPr lang="en-US" sz="2300" dirty="0" err="1"/>
              <a:t>các</a:t>
            </a:r>
            <a:r>
              <a:rPr lang="en-US" sz="2300" dirty="0"/>
              <a:t> </a:t>
            </a:r>
            <a:r>
              <a:rPr lang="en-US" sz="2300" dirty="0" err="1"/>
              <a:t>thuộc</a:t>
            </a:r>
            <a:r>
              <a:rPr lang="en-US" sz="2300" dirty="0"/>
              <a:t> </a:t>
            </a:r>
            <a:r>
              <a:rPr lang="en-US" sz="2300" dirty="0" err="1"/>
              <a:t>tính</a:t>
            </a:r>
            <a:r>
              <a:rPr lang="en-US" sz="2300" dirty="0"/>
              <a:t> </a:t>
            </a:r>
            <a:r>
              <a:rPr lang="en-US" sz="2300" dirty="0" err="1"/>
              <a:t>ẩn</a:t>
            </a:r>
            <a:r>
              <a:rPr lang="en-US" sz="2300" dirty="0"/>
              <a:t> (</a:t>
            </a:r>
            <a:r>
              <a:rPr lang="en-US" sz="2300" b="1" dirty="0"/>
              <a:t>Hidden Properties</a:t>
            </a:r>
            <a:r>
              <a:rPr lang="en-US" sz="2300" dirty="0"/>
              <a:t>) </a:t>
            </a:r>
            <a:r>
              <a:rPr lang="en-US" sz="2300" dirty="0" err="1"/>
              <a:t>cũng</a:t>
            </a:r>
            <a:r>
              <a:rPr lang="en-US" sz="2300" dirty="0"/>
              <a:t> </a:t>
            </a:r>
            <a:r>
              <a:rPr lang="en-US" sz="2300" dirty="0" err="1"/>
              <a:t>như</a:t>
            </a:r>
            <a:r>
              <a:rPr lang="en-US" sz="2300" dirty="0"/>
              <a:t> </a:t>
            </a:r>
            <a:r>
              <a:rPr lang="en-US" sz="2300" dirty="0" err="1"/>
              <a:t>các</a:t>
            </a:r>
            <a:r>
              <a:rPr lang="en-US" sz="2300" dirty="0"/>
              <a:t> </a:t>
            </a:r>
            <a:r>
              <a:rPr lang="en-US" sz="2300" dirty="0" err="1"/>
              <a:t>thông</a:t>
            </a:r>
            <a:r>
              <a:rPr lang="en-US" sz="2300" dirty="0"/>
              <a:t> tin </a:t>
            </a:r>
            <a:r>
              <a:rPr lang="en-US" sz="2300" dirty="0" err="1"/>
              <a:t>cá</a:t>
            </a:r>
            <a:r>
              <a:rPr lang="en-US" sz="2300" dirty="0"/>
              <a:t> </a:t>
            </a:r>
            <a:r>
              <a:rPr lang="en-US" sz="2300" dirty="0" err="1"/>
              <a:t>nhân</a:t>
            </a:r>
            <a:r>
              <a:rPr lang="en-US" sz="2300" dirty="0"/>
              <a:t> (</a:t>
            </a:r>
            <a:r>
              <a:rPr lang="en-US" sz="2300" b="1" dirty="0"/>
              <a:t>Personal Information</a:t>
            </a:r>
            <a:r>
              <a:rPr lang="en-US" sz="2300" dirty="0"/>
              <a:t>) </a:t>
            </a:r>
            <a:r>
              <a:rPr lang="en-US" sz="2300" dirty="0" err="1"/>
              <a:t>liên</a:t>
            </a:r>
            <a:r>
              <a:rPr lang="en-US" sz="2300" dirty="0"/>
              <a:t> </a:t>
            </a:r>
            <a:r>
              <a:rPr lang="en-US" sz="2300" dirty="0" err="1"/>
              <a:t>kết</a:t>
            </a:r>
            <a:r>
              <a:rPr lang="en-US" sz="2300" dirty="0"/>
              <a:t> </a:t>
            </a:r>
            <a:r>
              <a:rPr lang="en-US" sz="2300" dirty="0" err="1"/>
              <a:t>với</a:t>
            </a:r>
            <a:r>
              <a:rPr lang="en-US" sz="2300" dirty="0"/>
              <a:t> </a:t>
            </a:r>
            <a:r>
              <a:rPr lang="en-US" sz="2300" dirty="0" err="1"/>
              <a:t>tài</a:t>
            </a:r>
            <a:r>
              <a:rPr lang="en-US" sz="2300" dirty="0"/>
              <a:t> </a:t>
            </a:r>
            <a:r>
              <a:rPr lang="en-US" sz="2300" dirty="0" err="1"/>
              <a:t>liệu</a:t>
            </a:r>
            <a:r>
              <a:rPr lang="en-US" sz="2300" dirty="0"/>
              <a:t> </a:t>
            </a:r>
            <a:r>
              <a:rPr lang="en-US" sz="2300" dirty="0" err="1"/>
              <a:t>thông</a:t>
            </a:r>
            <a:r>
              <a:rPr lang="en-US" sz="2300" dirty="0"/>
              <a:t> qua </a:t>
            </a:r>
            <a:r>
              <a:rPr lang="en-US" sz="2300" dirty="0" err="1"/>
              <a:t>tính</a:t>
            </a:r>
            <a:r>
              <a:rPr lang="en-US" sz="2300" dirty="0"/>
              <a:t> </a:t>
            </a:r>
            <a:r>
              <a:rPr lang="en-US" sz="2300" dirty="0" err="1"/>
              <a:t>năng</a:t>
            </a:r>
            <a:r>
              <a:rPr lang="en-US" sz="2300" dirty="0"/>
              <a:t> </a:t>
            </a:r>
            <a:r>
              <a:rPr lang="en-US" sz="2300" b="1" dirty="0"/>
              <a:t>Inspect Document</a:t>
            </a:r>
            <a:r>
              <a:rPr lang="en-US" sz="2300" dirty="0"/>
              <a:t>. </a:t>
            </a:r>
            <a:endParaRPr lang="en-US" sz="2300" dirty="0" smtClean="0"/>
          </a:p>
          <a:p>
            <a:pPr lvl="0" algn="just"/>
            <a:r>
              <a:rPr lang="en-US" sz="2300" dirty="0" err="1" smtClean="0"/>
              <a:t>Các</a:t>
            </a:r>
            <a:r>
              <a:rPr lang="en-US" sz="2300" dirty="0" smtClean="0"/>
              <a:t> </a:t>
            </a:r>
            <a:r>
              <a:rPr lang="en-US" sz="2300" dirty="0" err="1"/>
              <a:t>vấn</a:t>
            </a:r>
            <a:r>
              <a:rPr lang="en-US" sz="2300" dirty="0"/>
              <a:t> </a:t>
            </a:r>
            <a:r>
              <a:rPr lang="en-US" sz="2300" dirty="0" err="1"/>
              <a:t>đề</a:t>
            </a:r>
            <a:r>
              <a:rPr lang="en-US" sz="2300" dirty="0"/>
              <a:t> </a:t>
            </a:r>
            <a:r>
              <a:rPr lang="en-US" sz="2300" dirty="0" err="1"/>
              <a:t>về</a:t>
            </a:r>
            <a:r>
              <a:rPr lang="en-US" sz="2300" dirty="0"/>
              <a:t> </a:t>
            </a:r>
            <a:r>
              <a:rPr lang="en-US" sz="2300" dirty="0" err="1"/>
              <a:t>khả</a:t>
            </a:r>
            <a:r>
              <a:rPr lang="en-US" sz="2300" dirty="0"/>
              <a:t> </a:t>
            </a:r>
            <a:r>
              <a:rPr lang="en-US" sz="2300" dirty="0" err="1"/>
              <a:t>năng</a:t>
            </a:r>
            <a:r>
              <a:rPr lang="en-US" sz="2300" dirty="0"/>
              <a:t> </a:t>
            </a:r>
            <a:r>
              <a:rPr lang="en-US" sz="2300" dirty="0" err="1"/>
              <a:t>tiếp</a:t>
            </a:r>
            <a:r>
              <a:rPr lang="en-US" sz="2300" dirty="0"/>
              <a:t> </a:t>
            </a:r>
            <a:r>
              <a:rPr lang="en-US" sz="2300" dirty="0" err="1"/>
              <a:t>cận</a:t>
            </a:r>
            <a:r>
              <a:rPr lang="en-US" sz="2300" dirty="0"/>
              <a:t>/</a:t>
            </a:r>
            <a:r>
              <a:rPr lang="en-US" sz="2300" dirty="0" err="1"/>
              <a:t>truy</a:t>
            </a:r>
            <a:r>
              <a:rPr lang="en-US" sz="2300" dirty="0"/>
              <a:t> </a:t>
            </a:r>
            <a:r>
              <a:rPr lang="en-US" sz="2300" dirty="0" err="1"/>
              <a:t>cập</a:t>
            </a:r>
            <a:r>
              <a:rPr lang="en-US" sz="2300" dirty="0"/>
              <a:t> (</a:t>
            </a:r>
            <a:r>
              <a:rPr lang="en-US" sz="2300" b="1" dirty="0"/>
              <a:t>Documents for Accessibility</a:t>
            </a:r>
            <a:r>
              <a:rPr lang="en-US" sz="2300" dirty="0" smtClean="0"/>
              <a:t>); </a:t>
            </a:r>
            <a:r>
              <a:rPr lang="en-US" sz="2300" dirty="0" err="1"/>
              <a:t>thường</a:t>
            </a:r>
            <a:r>
              <a:rPr lang="en-US" sz="2300" dirty="0"/>
              <a:t> </a:t>
            </a:r>
            <a:r>
              <a:rPr lang="en-US" sz="2300" dirty="0" err="1"/>
              <a:t>là</a:t>
            </a:r>
            <a:r>
              <a:rPr lang="en-US" sz="2300" dirty="0"/>
              <a:t> </a:t>
            </a:r>
            <a:r>
              <a:rPr lang="en-US" sz="2300" dirty="0" err="1"/>
              <a:t>các</a:t>
            </a:r>
            <a:r>
              <a:rPr lang="en-US" sz="2300" dirty="0"/>
              <a:t> </a:t>
            </a:r>
            <a:r>
              <a:rPr lang="en-US" sz="2300" dirty="0" err="1"/>
              <a:t>mục</a:t>
            </a:r>
            <a:r>
              <a:rPr lang="en-US" sz="2300" dirty="0"/>
              <a:t> </a:t>
            </a:r>
            <a:r>
              <a:rPr lang="en-US" sz="2300" dirty="0" err="1"/>
              <a:t>có</a:t>
            </a:r>
            <a:r>
              <a:rPr lang="en-US" sz="2300" dirty="0"/>
              <a:t> </a:t>
            </a:r>
            <a:r>
              <a:rPr lang="en-US" sz="2300" dirty="0" err="1"/>
              <a:t>thể</a:t>
            </a:r>
            <a:r>
              <a:rPr lang="en-US" sz="2300" dirty="0"/>
              <a:t> </a:t>
            </a:r>
            <a:r>
              <a:rPr lang="en-US" sz="2300" dirty="0" err="1"/>
              <a:t>bị</a:t>
            </a:r>
            <a:r>
              <a:rPr lang="en-US" sz="2300" dirty="0"/>
              <a:t> </a:t>
            </a:r>
            <a:r>
              <a:rPr lang="en-US" sz="2300" dirty="0" err="1"/>
              <a:t>thiếu</a:t>
            </a:r>
            <a:r>
              <a:rPr lang="en-US" sz="2300" dirty="0"/>
              <a:t> </a:t>
            </a:r>
            <a:r>
              <a:rPr lang="en-US" sz="2300" dirty="0" err="1"/>
              <a:t>hoặc</a:t>
            </a:r>
            <a:r>
              <a:rPr lang="en-US" sz="2300" dirty="0"/>
              <a:t> </a:t>
            </a:r>
            <a:r>
              <a:rPr lang="en-US" sz="2300" dirty="0" err="1"/>
              <a:t>hiểu</a:t>
            </a:r>
            <a:r>
              <a:rPr lang="en-US" sz="2300" dirty="0"/>
              <a:t> </a:t>
            </a:r>
            <a:r>
              <a:rPr lang="en-US" sz="2300" dirty="0" err="1"/>
              <a:t>nhầm</a:t>
            </a:r>
            <a:r>
              <a:rPr lang="en-US" sz="2300" dirty="0"/>
              <a:t> </a:t>
            </a:r>
            <a:r>
              <a:rPr lang="en-US" sz="2300" dirty="0" err="1" smtClean="0"/>
              <a:t>khi</a:t>
            </a:r>
            <a:r>
              <a:rPr lang="en-US" sz="2300" dirty="0" smtClean="0"/>
              <a:t> </a:t>
            </a:r>
            <a:r>
              <a:rPr lang="en-US" sz="2300" dirty="0" err="1" smtClean="0"/>
              <a:t>không</a:t>
            </a:r>
            <a:r>
              <a:rPr lang="en-US" sz="2300" dirty="0" smtClean="0"/>
              <a:t> </a:t>
            </a:r>
            <a:r>
              <a:rPr lang="en-US" sz="2300" dirty="0" err="1" smtClean="0"/>
              <a:t>có</a:t>
            </a:r>
            <a:r>
              <a:rPr lang="en-US" sz="2300" dirty="0" smtClean="0"/>
              <a:t> </a:t>
            </a:r>
            <a:r>
              <a:rPr lang="en-US" sz="2300" dirty="0"/>
              <a:t>chi </a:t>
            </a:r>
            <a:r>
              <a:rPr lang="en-US" sz="2300" dirty="0" err="1"/>
              <a:t>tiết</a:t>
            </a:r>
            <a:r>
              <a:rPr lang="en-US" sz="2300" dirty="0"/>
              <a:t> </a:t>
            </a:r>
            <a:r>
              <a:rPr lang="en-US" sz="2300" dirty="0" err="1"/>
              <a:t>hoặc</a:t>
            </a:r>
            <a:r>
              <a:rPr lang="en-US" sz="2300" dirty="0"/>
              <a:t> </a:t>
            </a:r>
            <a:r>
              <a:rPr lang="en-US" sz="2300" dirty="0" err="1"/>
              <a:t>thẻ</a:t>
            </a:r>
            <a:r>
              <a:rPr lang="en-US" sz="2300" dirty="0"/>
              <a:t> </a:t>
            </a:r>
            <a:r>
              <a:rPr lang="en-US" sz="2300" dirty="0" err="1"/>
              <a:t>để</a:t>
            </a:r>
            <a:r>
              <a:rPr lang="en-US" sz="2300" dirty="0"/>
              <a:t> </a:t>
            </a:r>
            <a:r>
              <a:rPr lang="en-US" sz="2300" dirty="0" err="1"/>
              <a:t>giúp</a:t>
            </a:r>
            <a:r>
              <a:rPr lang="en-US" sz="2300" dirty="0"/>
              <a:t> </a:t>
            </a:r>
            <a:r>
              <a:rPr lang="en-US" sz="2300" dirty="0" err="1"/>
              <a:t>xác</a:t>
            </a:r>
            <a:r>
              <a:rPr lang="en-US" sz="2300" dirty="0"/>
              <a:t> </a:t>
            </a:r>
            <a:r>
              <a:rPr lang="en-US" sz="2300" dirty="0" err="1"/>
              <a:t>định</a:t>
            </a:r>
            <a:r>
              <a:rPr lang="en-US" sz="2300" dirty="0"/>
              <a:t> </a:t>
            </a:r>
            <a:r>
              <a:rPr lang="en-US" sz="2300" dirty="0" err="1"/>
              <a:t>mục</a:t>
            </a:r>
            <a:r>
              <a:rPr lang="en-US" sz="2300" dirty="0"/>
              <a:t> </a:t>
            </a:r>
            <a:r>
              <a:rPr lang="en-US" sz="2300" dirty="0" err="1"/>
              <a:t>để</a:t>
            </a:r>
            <a:r>
              <a:rPr lang="en-US" sz="2300" dirty="0"/>
              <a:t> </a:t>
            </a:r>
            <a:r>
              <a:rPr lang="en-US" sz="2300" dirty="0" err="1"/>
              <a:t>nhận</a:t>
            </a:r>
            <a:r>
              <a:rPr lang="en-US" sz="2300" dirty="0"/>
              <a:t> </a:t>
            </a:r>
            <a:r>
              <a:rPr lang="en-US" sz="2300" dirty="0" err="1"/>
              <a:t>dạng</a:t>
            </a:r>
            <a:r>
              <a:rPr lang="en-US" sz="2300" dirty="0"/>
              <a:t> </a:t>
            </a:r>
            <a:r>
              <a:rPr lang="en-US" sz="2300" dirty="0" err="1"/>
              <a:t>hình</a:t>
            </a:r>
            <a:r>
              <a:rPr lang="en-US" sz="2300" dirty="0"/>
              <a:t> </a:t>
            </a:r>
            <a:r>
              <a:rPr lang="en-US" sz="2300" dirty="0" err="1"/>
              <a:t>ảnh</a:t>
            </a:r>
            <a:r>
              <a:rPr lang="en-US" sz="2300" dirty="0"/>
              <a:t> </a:t>
            </a:r>
            <a:r>
              <a:rPr lang="en-US" sz="2300" dirty="0" err="1"/>
              <a:t>hoặc</a:t>
            </a:r>
            <a:r>
              <a:rPr lang="en-US" sz="2300" dirty="0"/>
              <a:t> </a:t>
            </a:r>
            <a:r>
              <a:rPr lang="en-US" sz="2300" dirty="0" err="1"/>
              <a:t>âm</a:t>
            </a:r>
            <a:r>
              <a:rPr lang="en-US" sz="2300" dirty="0"/>
              <a:t> </a:t>
            </a:r>
            <a:r>
              <a:rPr lang="en-US" sz="2300" dirty="0" err="1"/>
              <a:t>thanh</a:t>
            </a:r>
            <a:r>
              <a:rPr lang="en-US" sz="2300" dirty="0"/>
              <a:t>.</a:t>
            </a:r>
          </a:p>
        </p:txBody>
      </p:sp>
    </p:spTree>
    <p:extLst>
      <p:ext uri="{BB962C8B-B14F-4D97-AF65-F5344CB8AC3E}">
        <p14:creationId xmlns:p14="http://schemas.microsoft.com/office/powerpoint/2010/main" val="252454502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Kiểm </a:t>
            </a:r>
            <a:r>
              <a:rPr lang="vi-VN" dirty="0"/>
              <a:t>tra tài liệu (Inspecting a Document)</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23</a:t>
            </a:fld>
            <a:endParaRPr lang="en-US" dirty="0"/>
          </a:p>
        </p:txBody>
      </p:sp>
      <p:sp>
        <p:nvSpPr>
          <p:cNvPr id="8" name="Text Placeholder 7"/>
          <p:cNvSpPr>
            <a:spLocks noGrp="1"/>
          </p:cNvSpPr>
          <p:nvPr>
            <p:ph type="body" sz="quarter" idx="13"/>
          </p:nvPr>
        </p:nvSpPr>
        <p:spPr>
          <a:xfrm>
            <a:off x="323385" y="893618"/>
            <a:ext cx="8463775" cy="3659333"/>
          </a:xfrm>
        </p:spPr>
        <p:txBody>
          <a:bodyPr/>
          <a:lstStyle/>
          <a:p>
            <a:r>
              <a:rPr lang="en-US" sz="2300" b="1" dirty="0"/>
              <a:t>Duy </a:t>
            </a:r>
            <a:r>
              <a:rPr lang="en-US" sz="2300" b="1" dirty="0" err="1"/>
              <a:t>trì</a:t>
            </a:r>
            <a:r>
              <a:rPr lang="en-US" sz="2300" b="1" dirty="0"/>
              <a:t> </a:t>
            </a:r>
            <a:r>
              <a:rPr lang="en-US" sz="2300" b="1" dirty="0" err="1"/>
              <a:t>tính</a:t>
            </a:r>
            <a:r>
              <a:rPr lang="en-US" sz="2300" b="1" dirty="0"/>
              <a:t> </a:t>
            </a:r>
            <a:r>
              <a:rPr lang="en-US" sz="2300" b="1" dirty="0" err="1"/>
              <a:t>tương</a:t>
            </a:r>
            <a:r>
              <a:rPr lang="en-US" sz="2300" b="1" dirty="0"/>
              <a:t> </a:t>
            </a:r>
            <a:r>
              <a:rPr lang="en-US" sz="2300" b="1" dirty="0" err="1"/>
              <a:t>thích</a:t>
            </a:r>
            <a:r>
              <a:rPr lang="en-US" sz="2300" b="1" dirty="0"/>
              <a:t> </a:t>
            </a:r>
            <a:r>
              <a:rPr lang="en-US" sz="2300" b="1" dirty="0" err="1"/>
              <a:t>của</a:t>
            </a:r>
            <a:r>
              <a:rPr lang="en-US" sz="2300" b="1" dirty="0"/>
              <a:t> </a:t>
            </a:r>
            <a:r>
              <a:rPr lang="en-US" sz="2300" b="1" dirty="0" err="1"/>
              <a:t>tài</a:t>
            </a:r>
            <a:r>
              <a:rPr lang="en-US" sz="2300" b="1" dirty="0"/>
              <a:t> </a:t>
            </a:r>
            <a:r>
              <a:rPr lang="en-US" sz="2300" b="1" dirty="0" err="1"/>
              <a:t>liệu</a:t>
            </a:r>
            <a:r>
              <a:rPr lang="en-US" sz="2300" b="1" dirty="0"/>
              <a:t> (Maintaining Compatibility)</a:t>
            </a:r>
          </a:p>
          <a:p>
            <a:pPr lvl="1" algn="just"/>
            <a:r>
              <a:rPr lang="en-US" dirty="0" err="1"/>
              <a:t>Để</a:t>
            </a:r>
            <a:r>
              <a:rPr lang="en-US" dirty="0"/>
              <a:t> </a:t>
            </a:r>
            <a:r>
              <a:rPr lang="en-US" dirty="0" err="1"/>
              <a:t>đảm</a:t>
            </a:r>
            <a:r>
              <a:rPr lang="en-US" dirty="0"/>
              <a:t> </a:t>
            </a:r>
            <a:r>
              <a:rPr lang="en-US" dirty="0" err="1"/>
              <a:t>bảo</a:t>
            </a:r>
            <a:r>
              <a:rPr lang="en-US" dirty="0"/>
              <a:t> </a:t>
            </a:r>
            <a:r>
              <a:rPr lang="en-US" dirty="0" err="1"/>
              <a:t>cho</a:t>
            </a:r>
            <a:r>
              <a:rPr lang="en-US" dirty="0"/>
              <a:t> </a:t>
            </a:r>
            <a:r>
              <a:rPr lang="en-US" dirty="0" err="1"/>
              <a:t>tài</a:t>
            </a:r>
            <a:r>
              <a:rPr lang="en-US" dirty="0"/>
              <a:t> </a:t>
            </a:r>
            <a:r>
              <a:rPr lang="en-US" dirty="0" err="1"/>
              <a:t>liệu</a:t>
            </a:r>
            <a:r>
              <a:rPr lang="en-US" dirty="0"/>
              <a:t> </a:t>
            </a:r>
            <a:r>
              <a:rPr lang="en-US" dirty="0" err="1" smtClean="0"/>
              <a:t>tương</a:t>
            </a:r>
            <a:r>
              <a:rPr lang="en-US" dirty="0" smtClean="0"/>
              <a:t> </a:t>
            </a:r>
            <a:r>
              <a:rPr lang="en-US" dirty="0" err="1" smtClean="0"/>
              <a:t>thíc</a:t>
            </a:r>
            <a:r>
              <a:rPr lang="en-US" dirty="0" smtClean="0"/>
              <a:t> </a:t>
            </a:r>
            <a:r>
              <a:rPr lang="en-US" dirty="0" err="1" smtClean="0"/>
              <a:t>với</a:t>
            </a:r>
            <a:r>
              <a:rPr lang="en-US" dirty="0" smtClean="0"/>
              <a:t> </a:t>
            </a:r>
            <a:r>
              <a:rPr lang="en-US" dirty="0" err="1"/>
              <a:t>các</a:t>
            </a:r>
            <a:r>
              <a:rPr lang="en-US" dirty="0"/>
              <a:t> </a:t>
            </a:r>
            <a:r>
              <a:rPr lang="en-US" dirty="0" err="1"/>
              <a:t>phiên</a:t>
            </a:r>
            <a:r>
              <a:rPr lang="en-US" dirty="0"/>
              <a:t> bản Office </a:t>
            </a:r>
            <a:r>
              <a:rPr lang="en-US" dirty="0" err="1"/>
              <a:t>khác</a:t>
            </a:r>
            <a:r>
              <a:rPr lang="en-US" dirty="0"/>
              <a:t> </a:t>
            </a:r>
            <a:r>
              <a:rPr lang="en-US" dirty="0" err="1" smtClean="0"/>
              <a:t>nhau</a:t>
            </a:r>
            <a:r>
              <a:rPr lang="en-US" dirty="0" smtClean="0"/>
              <a:t>; </a:t>
            </a:r>
          </a:p>
          <a:p>
            <a:pPr lvl="1" algn="just"/>
            <a:r>
              <a:rPr lang="en-US" dirty="0" err="1" smtClean="0"/>
              <a:t>Các</a:t>
            </a:r>
            <a:r>
              <a:rPr lang="en-US" dirty="0" smtClean="0"/>
              <a:t> </a:t>
            </a:r>
            <a:r>
              <a:rPr lang="en-US" dirty="0" err="1"/>
              <a:t>công</a:t>
            </a:r>
            <a:r>
              <a:rPr lang="en-US" dirty="0"/>
              <a:t> </a:t>
            </a:r>
            <a:r>
              <a:rPr lang="en-US" dirty="0" err="1"/>
              <a:t>cụ</a:t>
            </a:r>
            <a:r>
              <a:rPr lang="en-US" dirty="0"/>
              <a:t> </a:t>
            </a:r>
            <a:r>
              <a:rPr lang="en-US" dirty="0" err="1" smtClean="0"/>
              <a:t>duy</a:t>
            </a:r>
            <a:r>
              <a:rPr lang="en-US" dirty="0" smtClean="0"/>
              <a:t> </a:t>
            </a:r>
            <a:r>
              <a:rPr lang="en-US" dirty="0" err="1"/>
              <a:t>trì</a:t>
            </a:r>
            <a:r>
              <a:rPr lang="en-US" dirty="0"/>
              <a:t> </a:t>
            </a:r>
            <a:r>
              <a:rPr lang="en-US" dirty="0" err="1"/>
              <a:t>tính</a:t>
            </a:r>
            <a:r>
              <a:rPr lang="en-US" dirty="0"/>
              <a:t> </a:t>
            </a:r>
            <a:r>
              <a:rPr lang="en-US" dirty="0" err="1"/>
              <a:t>tương</a:t>
            </a:r>
            <a:r>
              <a:rPr lang="en-US" dirty="0"/>
              <a:t> </a:t>
            </a:r>
            <a:r>
              <a:rPr lang="en-US" dirty="0" err="1"/>
              <a:t>thích</a:t>
            </a:r>
            <a:r>
              <a:rPr lang="en-US" dirty="0"/>
              <a:t> </a:t>
            </a:r>
            <a:r>
              <a:rPr lang="en-US" dirty="0" err="1"/>
              <a:t>của</a:t>
            </a:r>
            <a:r>
              <a:rPr lang="en-US" dirty="0"/>
              <a:t> </a:t>
            </a:r>
            <a:r>
              <a:rPr lang="en-US" dirty="0" err="1"/>
              <a:t>tài</a:t>
            </a:r>
            <a:r>
              <a:rPr lang="en-US" dirty="0"/>
              <a:t> </a:t>
            </a:r>
            <a:r>
              <a:rPr lang="en-US" dirty="0" err="1" smtClean="0"/>
              <a:t>liệu</a:t>
            </a:r>
            <a:r>
              <a:rPr lang="en-US" dirty="0" smtClean="0"/>
              <a:t> </a:t>
            </a:r>
            <a:r>
              <a:rPr lang="en-US" dirty="0" err="1" smtClean="0"/>
              <a:t>bao</a:t>
            </a:r>
            <a:r>
              <a:rPr lang="en-US" dirty="0" smtClean="0"/>
              <a:t> </a:t>
            </a:r>
            <a:r>
              <a:rPr lang="en-US" dirty="0" err="1" smtClean="0"/>
              <a:t>gồm</a:t>
            </a:r>
            <a:r>
              <a:rPr lang="en-US" dirty="0" smtClean="0"/>
              <a:t> </a:t>
            </a:r>
            <a:r>
              <a:rPr lang="en-US" dirty="0" err="1"/>
              <a:t>các</a:t>
            </a:r>
            <a:r>
              <a:rPr lang="en-US" dirty="0"/>
              <a:t> </a:t>
            </a:r>
            <a:r>
              <a:rPr lang="en-US" dirty="0" err="1"/>
              <a:t>tùy</a:t>
            </a:r>
            <a:r>
              <a:rPr lang="en-US" dirty="0"/>
              <a:t> </a:t>
            </a:r>
            <a:r>
              <a:rPr lang="en-US" dirty="0" err="1"/>
              <a:t>chọn</a:t>
            </a:r>
            <a:r>
              <a:rPr lang="en-US" dirty="0"/>
              <a:t> </a:t>
            </a:r>
            <a:r>
              <a:rPr lang="en-US" dirty="0" err="1"/>
              <a:t>định</a:t>
            </a:r>
            <a:r>
              <a:rPr lang="en-US" dirty="0"/>
              <a:t> </a:t>
            </a:r>
            <a:r>
              <a:rPr lang="en-US" dirty="0" err="1"/>
              <a:t>dạng</a:t>
            </a:r>
            <a:r>
              <a:rPr lang="en-US" dirty="0"/>
              <a:t> (</a:t>
            </a:r>
            <a:r>
              <a:rPr lang="en-US" b="1" dirty="0"/>
              <a:t>Formatting Options</a:t>
            </a:r>
            <a:r>
              <a:rPr lang="en-US" dirty="0"/>
              <a:t>), </a:t>
            </a:r>
            <a:r>
              <a:rPr lang="en-US" dirty="0" err="1"/>
              <a:t>các</a:t>
            </a:r>
            <a:r>
              <a:rPr lang="en-US" dirty="0"/>
              <a:t> </a:t>
            </a:r>
            <a:r>
              <a:rPr lang="en-US" b="1" dirty="0"/>
              <a:t>Tab</a:t>
            </a:r>
            <a:r>
              <a:rPr lang="en-US" dirty="0"/>
              <a:t> </a:t>
            </a:r>
            <a:r>
              <a:rPr lang="en-US" dirty="0" err="1"/>
              <a:t>căn</a:t>
            </a:r>
            <a:r>
              <a:rPr lang="en-US" dirty="0"/>
              <a:t> </a:t>
            </a:r>
            <a:r>
              <a:rPr lang="en-US" dirty="0" err="1"/>
              <a:t>chỉnh</a:t>
            </a:r>
            <a:r>
              <a:rPr lang="en-US" dirty="0"/>
              <a:t> (</a:t>
            </a:r>
            <a:r>
              <a:rPr lang="en-US" b="1" dirty="0"/>
              <a:t>Tab </a:t>
            </a:r>
            <a:r>
              <a:rPr lang="en-US" b="1" dirty="0" err="1"/>
              <a:t>Alingments</a:t>
            </a:r>
            <a:r>
              <a:rPr lang="en-US" dirty="0"/>
              <a:t>), </a:t>
            </a:r>
            <a:r>
              <a:rPr lang="en-US" dirty="0" err="1"/>
              <a:t>các</a:t>
            </a:r>
            <a:r>
              <a:rPr lang="en-US" dirty="0"/>
              <a:t> </a:t>
            </a:r>
            <a:r>
              <a:rPr lang="en-US" dirty="0" err="1"/>
              <a:t>kiểu</a:t>
            </a:r>
            <a:r>
              <a:rPr lang="en-US" dirty="0"/>
              <a:t> </a:t>
            </a:r>
            <a:r>
              <a:rPr lang="en-US" dirty="0" err="1"/>
              <a:t>sơ</a:t>
            </a:r>
            <a:r>
              <a:rPr lang="en-US" dirty="0"/>
              <a:t> </a:t>
            </a:r>
            <a:r>
              <a:rPr lang="en-US" dirty="0" err="1"/>
              <a:t>đồ</a:t>
            </a:r>
            <a:r>
              <a:rPr lang="en-US" dirty="0"/>
              <a:t> </a:t>
            </a:r>
            <a:r>
              <a:rPr lang="en-US" b="1" dirty="0"/>
              <a:t>SmartArt </a:t>
            </a:r>
            <a:r>
              <a:rPr lang="en-US" dirty="0" err="1"/>
              <a:t>sẽ</a:t>
            </a:r>
            <a:r>
              <a:rPr lang="en-US" dirty="0"/>
              <a:t> </a:t>
            </a:r>
            <a:r>
              <a:rPr lang="en-US" dirty="0" err="1"/>
              <a:t>được</a:t>
            </a:r>
            <a:r>
              <a:rPr lang="en-US" dirty="0"/>
              <a:t> </a:t>
            </a:r>
            <a:r>
              <a:rPr lang="en-US" dirty="0" err="1"/>
              <a:t>chuyển</a:t>
            </a:r>
            <a:r>
              <a:rPr lang="en-US" dirty="0"/>
              <a:t> </a:t>
            </a:r>
            <a:r>
              <a:rPr lang="en-US" dirty="0" err="1"/>
              <a:t>đổi</a:t>
            </a:r>
            <a:r>
              <a:rPr lang="en-US" dirty="0"/>
              <a:t> sang </a:t>
            </a:r>
            <a:r>
              <a:rPr lang="en-US" dirty="0" err="1"/>
              <a:t>dạng</a:t>
            </a:r>
            <a:r>
              <a:rPr lang="en-US" dirty="0"/>
              <a:t> </a:t>
            </a:r>
            <a:r>
              <a:rPr lang="en-US" dirty="0" err="1"/>
              <a:t>thích</a:t>
            </a:r>
            <a:r>
              <a:rPr lang="en-US" dirty="0"/>
              <a:t> </a:t>
            </a:r>
            <a:r>
              <a:rPr lang="en-US" dirty="0" err="1"/>
              <a:t>hợp</a:t>
            </a:r>
            <a:r>
              <a:rPr lang="en-US" dirty="0"/>
              <a:t>.</a:t>
            </a:r>
          </a:p>
          <a:p>
            <a:pPr lvl="2" algn="just"/>
            <a:r>
              <a:rPr lang="en-US" dirty="0" err="1"/>
              <a:t>Ví</a:t>
            </a:r>
            <a:r>
              <a:rPr lang="en-US" dirty="0"/>
              <a:t> </a:t>
            </a:r>
            <a:r>
              <a:rPr lang="en-US" dirty="0" err="1"/>
              <a:t>dụ</a:t>
            </a:r>
            <a:r>
              <a:rPr lang="en-US" dirty="0"/>
              <a:t>: </a:t>
            </a:r>
            <a:r>
              <a:rPr lang="en-US" dirty="0" err="1"/>
              <a:t>Công</a:t>
            </a:r>
            <a:r>
              <a:rPr lang="en-US" dirty="0"/>
              <a:t> </a:t>
            </a:r>
            <a:r>
              <a:rPr lang="en-US" dirty="0" err="1"/>
              <a:t>cụ</a:t>
            </a:r>
            <a:r>
              <a:rPr lang="en-US" dirty="0"/>
              <a:t> </a:t>
            </a:r>
            <a:r>
              <a:rPr lang="en-US" b="1" dirty="0"/>
              <a:t>SmartArt</a:t>
            </a:r>
            <a:r>
              <a:rPr lang="en-US" dirty="0"/>
              <a:t> </a:t>
            </a:r>
            <a:r>
              <a:rPr lang="en-US" dirty="0" err="1"/>
              <a:t>không</a:t>
            </a:r>
            <a:r>
              <a:rPr lang="en-US" dirty="0"/>
              <a:t> </a:t>
            </a:r>
            <a:r>
              <a:rPr lang="en-US" dirty="0" err="1"/>
              <a:t>tồn</a:t>
            </a:r>
            <a:r>
              <a:rPr lang="en-US" dirty="0"/>
              <a:t> </a:t>
            </a:r>
            <a:r>
              <a:rPr lang="en-US" dirty="0" err="1"/>
              <a:t>tại</a:t>
            </a:r>
            <a:r>
              <a:rPr lang="en-US" dirty="0"/>
              <a:t> </a:t>
            </a:r>
            <a:r>
              <a:rPr lang="en-US" dirty="0" err="1"/>
              <a:t>trong</a:t>
            </a:r>
            <a:r>
              <a:rPr lang="en-US" dirty="0"/>
              <a:t> </a:t>
            </a:r>
            <a:r>
              <a:rPr lang="en-US" dirty="0" err="1"/>
              <a:t>bộ</a:t>
            </a:r>
            <a:r>
              <a:rPr lang="en-US" dirty="0"/>
              <a:t> </a:t>
            </a:r>
            <a:r>
              <a:rPr lang="en-US" b="1" dirty="0"/>
              <a:t>Office 97-2003</a:t>
            </a:r>
            <a:r>
              <a:rPr lang="en-US" dirty="0"/>
              <a:t>. Do </a:t>
            </a:r>
            <a:r>
              <a:rPr lang="en-US" dirty="0" err="1"/>
              <a:t>đó</a:t>
            </a:r>
            <a:r>
              <a:rPr lang="en-US" dirty="0"/>
              <a:t>, </a:t>
            </a:r>
            <a:r>
              <a:rPr lang="en-US" dirty="0" err="1"/>
              <a:t>khi</a:t>
            </a:r>
            <a:r>
              <a:rPr lang="en-US" dirty="0"/>
              <a:t> </a:t>
            </a:r>
            <a:r>
              <a:rPr lang="en-US" dirty="0" err="1"/>
              <a:t>lưu</a:t>
            </a:r>
            <a:r>
              <a:rPr lang="en-US" dirty="0"/>
              <a:t> </a:t>
            </a:r>
            <a:r>
              <a:rPr lang="en-US" dirty="0" err="1"/>
              <a:t>tài</a:t>
            </a:r>
            <a:r>
              <a:rPr lang="en-US" dirty="0"/>
              <a:t> </a:t>
            </a:r>
            <a:r>
              <a:rPr lang="en-US" dirty="0" err="1"/>
              <a:t>liệu</a:t>
            </a:r>
            <a:r>
              <a:rPr lang="en-US" dirty="0"/>
              <a:t> ở </a:t>
            </a:r>
            <a:r>
              <a:rPr lang="en-US" dirty="0" err="1"/>
              <a:t>phiên</a:t>
            </a:r>
            <a:r>
              <a:rPr lang="en-US" dirty="0"/>
              <a:t> bản </a:t>
            </a:r>
            <a:r>
              <a:rPr lang="en-US" dirty="0" err="1"/>
              <a:t>này</a:t>
            </a:r>
            <a:r>
              <a:rPr lang="en-US" dirty="0"/>
              <a:t>, </a:t>
            </a:r>
            <a:r>
              <a:rPr lang="en-US" b="1" dirty="0"/>
              <a:t>SmartArt</a:t>
            </a:r>
            <a:r>
              <a:rPr lang="en-US" dirty="0"/>
              <a:t> </a:t>
            </a:r>
            <a:r>
              <a:rPr lang="en-US" dirty="0" err="1"/>
              <a:t>sẽ</a:t>
            </a:r>
            <a:r>
              <a:rPr lang="en-US" dirty="0"/>
              <a:t> </a:t>
            </a:r>
            <a:r>
              <a:rPr lang="en-US" dirty="0" err="1"/>
              <a:t>được</a:t>
            </a:r>
            <a:r>
              <a:rPr lang="en-US" dirty="0"/>
              <a:t> </a:t>
            </a:r>
            <a:r>
              <a:rPr lang="en-US" dirty="0" err="1"/>
              <a:t>chuyển</a:t>
            </a:r>
            <a:r>
              <a:rPr lang="en-US" dirty="0"/>
              <a:t> </a:t>
            </a:r>
            <a:r>
              <a:rPr lang="en-US" dirty="0" err="1"/>
              <a:t>thành</a:t>
            </a:r>
            <a:r>
              <a:rPr lang="en-US" dirty="0"/>
              <a:t> </a:t>
            </a:r>
            <a:r>
              <a:rPr lang="en-US" dirty="0" err="1"/>
              <a:t>dạng</a:t>
            </a:r>
            <a:r>
              <a:rPr lang="en-US" dirty="0"/>
              <a:t> </a:t>
            </a:r>
            <a:r>
              <a:rPr lang="en-US" dirty="0" err="1"/>
              <a:t>hình</a:t>
            </a:r>
            <a:r>
              <a:rPr lang="en-US" dirty="0"/>
              <a:t> </a:t>
            </a:r>
            <a:r>
              <a:rPr lang="en-US" dirty="0" err="1"/>
              <a:t>ảnh</a:t>
            </a:r>
            <a:r>
              <a:rPr lang="en-US" dirty="0"/>
              <a:t> (</a:t>
            </a:r>
            <a:r>
              <a:rPr lang="en-US" b="1" dirty="0"/>
              <a:t>Single Image</a:t>
            </a:r>
            <a:r>
              <a:rPr lang="en-US" dirty="0"/>
              <a:t>) </a:t>
            </a:r>
            <a:r>
              <a:rPr lang="en-US" dirty="0" err="1"/>
              <a:t>và</a:t>
            </a:r>
            <a:r>
              <a:rPr lang="en-US" dirty="0"/>
              <a:t> </a:t>
            </a:r>
            <a:r>
              <a:rPr lang="en-US" dirty="0" err="1" smtClean="0"/>
              <a:t>không</a:t>
            </a:r>
            <a:r>
              <a:rPr lang="en-US" dirty="0" smtClean="0"/>
              <a:t> </a:t>
            </a:r>
            <a:r>
              <a:rPr lang="en-US" dirty="0" err="1"/>
              <a:t>thể</a:t>
            </a:r>
            <a:r>
              <a:rPr lang="en-US" dirty="0"/>
              <a:t> </a:t>
            </a:r>
            <a:r>
              <a:rPr lang="en-US" dirty="0" err="1"/>
              <a:t>hiệu</a:t>
            </a:r>
            <a:r>
              <a:rPr lang="en-US" dirty="0"/>
              <a:t> </a:t>
            </a:r>
            <a:r>
              <a:rPr lang="en-US" dirty="0" err="1"/>
              <a:t>chỉnh</a:t>
            </a:r>
            <a:r>
              <a:rPr lang="en-US" dirty="0"/>
              <a:t> </a:t>
            </a:r>
            <a:r>
              <a:rPr lang="en-US" dirty="0" err="1"/>
              <a:t>được</a:t>
            </a:r>
            <a:r>
              <a:rPr lang="en-US" dirty="0"/>
              <a:t>.</a:t>
            </a:r>
          </a:p>
        </p:txBody>
      </p:sp>
    </p:spTree>
    <p:extLst>
      <p:ext uri="{BB962C8B-B14F-4D97-AF65-F5344CB8AC3E}">
        <p14:creationId xmlns:p14="http://schemas.microsoft.com/office/powerpoint/2010/main" val="76311092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Kiểm </a:t>
            </a:r>
            <a:r>
              <a:rPr lang="vi-VN" dirty="0"/>
              <a:t>tra tài liệu (Inspecting a Document)</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24</a:t>
            </a:fld>
            <a:endParaRPr lang="en-US"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11033" y="1650207"/>
            <a:ext cx="5866806" cy="2286000"/>
          </a:xfrm>
          <a:prstGeom prst="rect">
            <a:avLst/>
          </a:prstGeom>
          <a:noFill/>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92764" y="1833087"/>
            <a:ext cx="2262471" cy="1920240"/>
          </a:xfrm>
          <a:prstGeom prst="rect">
            <a:avLst/>
          </a:prstGeom>
          <a:noFill/>
          <a:ln>
            <a:noFill/>
          </a:ln>
        </p:spPr>
      </p:pic>
    </p:spTree>
    <p:extLst>
      <p:ext uri="{BB962C8B-B14F-4D97-AF65-F5344CB8AC3E}">
        <p14:creationId xmlns:p14="http://schemas.microsoft.com/office/powerpoint/2010/main" val="225644366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Kiểm </a:t>
            </a:r>
            <a:r>
              <a:rPr lang="vi-VN" dirty="0"/>
              <a:t>tra tài liệu (Inspecting a Document)</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25</a:t>
            </a:fld>
            <a:endParaRPr lang="en-US" dirty="0"/>
          </a:p>
        </p:txBody>
      </p:sp>
      <p:sp>
        <p:nvSpPr>
          <p:cNvPr id="8" name="Text Placeholder 7"/>
          <p:cNvSpPr>
            <a:spLocks noGrp="1"/>
          </p:cNvSpPr>
          <p:nvPr>
            <p:ph type="body" sz="quarter" idx="13"/>
          </p:nvPr>
        </p:nvSpPr>
        <p:spPr>
          <a:xfrm>
            <a:off x="323385" y="893618"/>
            <a:ext cx="8463775" cy="3659333"/>
          </a:xfrm>
        </p:spPr>
        <p:txBody>
          <a:bodyPr/>
          <a:lstStyle/>
          <a:p>
            <a:r>
              <a:rPr lang="en-US" b="1" dirty="0" err="1"/>
              <a:t>Sử</a:t>
            </a:r>
            <a:r>
              <a:rPr lang="en-US" b="1" dirty="0"/>
              <a:t> </a:t>
            </a:r>
            <a:r>
              <a:rPr lang="en-US" b="1" dirty="0" err="1"/>
              <a:t>dụng</a:t>
            </a:r>
            <a:r>
              <a:rPr lang="en-US" b="1" dirty="0"/>
              <a:t> </a:t>
            </a:r>
            <a:r>
              <a:rPr lang="en-US" b="1" dirty="0" err="1"/>
              <a:t>trình</a:t>
            </a:r>
            <a:r>
              <a:rPr lang="en-US" b="1" dirty="0"/>
              <a:t> </a:t>
            </a:r>
            <a:r>
              <a:rPr lang="en-US" b="1" dirty="0" err="1"/>
              <a:t>kiểm</a:t>
            </a:r>
            <a:r>
              <a:rPr lang="en-US" b="1" dirty="0"/>
              <a:t> </a:t>
            </a:r>
            <a:r>
              <a:rPr lang="en-US" b="1" dirty="0" err="1"/>
              <a:t>tra</a:t>
            </a:r>
            <a:r>
              <a:rPr lang="en-US" b="1" dirty="0"/>
              <a:t> </a:t>
            </a:r>
            <a:r>
              <a:rPr lang="en-US" b="1" dirty="0" err="1"/>
              <a:t>tài</a:t>
            </a:r>
            <a:r>
              <a:rPr lang="en-US" b="1" dirty="0"/>
              <a:t> </a:t>
            </a:r>
            <a:r>
              <a:rPr lang="en-US" b="1" dirty="0" err="1"/>
              <a:t>liệu</a:t>
            </a:r>
            <a:endParaRPr lang="en-US" b="1" dirty="0"/>
          </a:p>
          <a:p>
            <a:pPr lvl="1" algn="just"/>
            <a:r>
              <a:rPr lang="en-US" dirty="0" err="1"/>
              <a:t>Trình</a:t>
            </a:r>
            <a:r>
              <a:rPr lang="en-US" dirty="0"/>
              <a:t> </a:t>
            </a:r>
            <a:r>
              <a:rPr lang="en-US" dirty="0" err="1"/>
              <a:t>kiểm</a:t>
            </a:r>
            <a:r>
              <a:rPr lang="en-US" dirty="0"/>
              <a:t> </a:t>
            </a:r>
            <a:r>
              <a:rPr lang="en-US" dirty="0" err="1"/>
              <a:t>tra</a:t>
            </a:r>
            <a:r>
              <a:rPr lang="en-US" dirty="0"/>
              <a:t> </a:t>
            </a:r>
            <a:r>
              <a:rPr lang="en-US" dirty="0" err="1"/>
              <a:t>tài</a:t>
            </a:r>
            <a:r>
              <a:rPr lang="en-US" dirty="0"/>
              <a:t> </a:t>
            </a:r>
            <a:r>
              <a:rPr lang="en-US" dirty="0" err="1"/>
              <a:t>liệu</a:t>
            </a:r>
            <a:r>
              <a:rPr lang="en-US" dirty="0"/>
              <a:t> </a:t>
            </a:r>
            <a:r>
              <a:rPr lang="en-US" b="1" dirty="0"/>
              <a:t>(Document Inspector</a:t>
            </a:r>
            <a:r>
              <a:rPr lang="en-US" dirty="0"/>
              <a:t>) </a:t>
            </a:r>
            <a:r>
              <a:rPr lang="en-US" dirty="0" err="1" smtClean="0"/>
              <a:t>bao</a:t>
            </a:r>
            <a:r>
              <a:rPr lang="en-US" dirty="0" smtClean="0"/>
              <a:t> </a:t>
            </a:r>
            <a:r>
              <a:rPr lang="en-US" dirty="0" err="1" smtClean="0"/>
              <a:t>gồm</a:t>
            </a:r>
            <a:r>
              <a:rPr lang="en-US" dirty="0" smtClean="0"/>
              <a:t> </a:t>
            </a:r>
            <a:r>
              <a:rPr lang="en-US" dirty="0" err="1" smtClean="0"/>
              <a:t>các</a:t>
            </a:r>
            <a:r>
              <a:rPr lang="en-US" dirty="0" smtClean="0"/>
              <a:t> </a:t>
            </a:r>
            <a:r>
              <a:rPr lang="en-US" dirty="0" err="1" smtClean="0"/>
              <a:t>tùy</a:t>
            </a:r>
            <a:r>
              <a:rPr lang="en-US" dirty="0" smtClean="0"/>
              <a:t> </a:t>
            </a:r>
            <a:r>
              <a:rPr lang="en-US" dirty="0" err="1"/>
              <a:t>chọn</a:t>
            </a:r>
            <a:r>
              <a:rPr lang="en-US" dirty="0"/>
              <a:t> </a:t>
            </a:r>
            <a:r>
              <a:rPr lang="en-US" dirty="0" err="1"/>
              <a:t>về</a:t>
            </a:r>
            <a:r>
              <a:rPr lang="en-US" dirty="0"/>
              <a:t> </a:t>
            </a:r>
            <a:r>
              <a:rPr lang="en-US" dirty="0" err="1"/>
              <a:t>loại</a:t>
            </a:r>
            <a:r>
              <a:rPr lang="en-US" dirty="0"/>
              <a:t> </a:t>
            </a:r>
            <a:r>
              <a:rPr lang="en-US" dirty="0" err="1"/>
              <a:t>thông</a:t>
            </a:r>
            <a:r>
              <a:rPr lang="en-US" dirty="0"/>
              <a:t> tin </a:t>
            </a:r>
            <a:r>
              <a:rPr lang="en-US" dirty="0" err="1"/>
              <a:t>nào</a:t>
            </a:r>
            <a:r>
              <a:rPr lang="en-US" dirty="0"/>
              <a:t> </a:t>
            </a:r>
            <a:r>
              <a:rPr lang="en-US" dirty="0" err="1" smtClean="0"/>
              <a:t>cần</a:t>
            </a:r>
            <a:r>
              <a:rPr lang="en-US" dirty="0" smtClean="0"/>
              <a:t> </a:t>
            </a:r>
            <a:r>
              <a:rPr lang="en-US" dirty="0" err="1"/>
              <a:t>kèm</a:t>
            </a:r>
            <a:r>
              <a:rPr lang="en-US" dirty="0"/>
              <a:t> </a:t>
            </a:r>
            <a:r>
              <a:rPr lang="en-US" dirty="0" err="1"/>
              <a:t>theo</a:t>
            </a:r>
            <a:r>
              <a:rPr lang="en-US" dirty="0"/>
              <a:t> </a:t>
            </a:r>
            <a:r>
              <a:rPr lang="en-US" dirty="0" err="1"/>
              <a:t>tài</a:t>
            </a:r>
            <a:r>
              <a:rPr lang="en-US" dirty="0"/>
              <a:t> </a:t>
            </a:r>
            <a:r>
              <a:rPr lang="en-US" dirty="0" err="1"/>
              <a:t>liệu</a:t>
            </a:r>
            <a:r>
              <a:rPr lang="en-US" dirty="0"/>
              <a:t> </a:t>
            </a:r>
            <a:r>
              <a:rPr lang="en-US" dirty="0" err="1"/>
              <a:t>khi</a:t>
            </a:r>
            <a:r>
              <a:rPr lang="en-US" dirty="0"/>
              <a:t> chia </a:t>
            </a:r>
            <a:r>
              <a:rPr lang="en-US" dirty="0" err="1"/>
              <a:t>sẻ</a:t>
            </a:r>
            <a:r>
              <a:rPr lang="en-US" dirty="0"/>
              <a:t>/</a:t>
            </a:r>
            <a:r>
              <a:rPr lang="en-US" dirty="0" err="1"/>
              <a:t>gửi</a:t>
            </a:r>
            <a:r>
              <a:rPr lang="en-US" dirty="0"/>
              <a:t> </a:t>
            </a:r>
            <a:r>
              <a:rPr lang="en-US" dirty="0" err="1"/>
              <a:t>đi</a:t>
            </a:r>
            <a:r>
              <a:rPr lang="en-US" dirty="0"/>
              <a:t>. </a:t>
            </a:r>
            <a:r>
              <a:rPr lang="en-US" dirty="0" err="1"/>
              <a:t>Các</a:t>
            </a:r>
            <a:r>
              <a:rPr lang="en-US" dirty="0"/>
              <a:t> </a:t>
            </a:r>
            <a:r>
              <a:rPr lang="en-US" dirty="0" err="1"/>
              <a:t>thông</a:t>
            </a:r>
            <a:r>
              <a:rPr lang="en-US" dirty="0"/>
              <a:t> tin </a:t>
            </a:r>
            <a:r>
              <a:rPr lang="en-US" dirty="0" err="1"/>
              <a:t>này</a:t>
            </a:r>
            <a:r>
              <a:rPr lang="en-US" dirty="0"/>
              <a:t> </a:t>
            </a:r>
            <a:r>
              <a:rPr lang="en-US" dirty="0" err="1"/>
              <a:t>bao</a:t>
            </a:r>
            <a:r>
              <a:rPr lang="en-US" dirty="0"/>
              <a:t> </a:t>
            </a:r>
            <a:r>
              <a:rPr lang="en-US" dirty="0" err="1"/>
              <a:t>gồm</a:t>
            </a:r>
            <a:r>
              <a:rPr lang="en-US" dirty="0"/>
              <a:t>:</a:t>
            </a:r>
          </a:p>
          <a:p>
            <a:pPr lvl="2"/>
            <a:r>
              <a:rPr lang="en-US" dirty="0" err="1"/>
              <a:t>Các</a:t>
            </a:r>
            <a:r>
              <a:rPr lang="en-US" dirty="0"/>
              <a:t> </a:t>
            </a:r>
            <a:r>
              <a:rPr lang="en-US" dirty="0" err="1"/>
              <a:t>nhận</a:t>
            </a:r>
            <a:r>
              <a:rPr lang="en-US" dirty="0"/>
              <a:t> </a:t>
            </a:r>
            <a:r>
              <a:rPr lang="en-US" dirty="0" err="1"/>
              <a:t>xét</a:t>
            </a:r>
            <a:r>
              <a:rPr lang="en-US" dirty="0"/>
              <a:t>/</a:t>
            </a:r>
            <a:r>
              <a:rPr lang="en-US" dirty="0" err="1"/>
              <a:t>ghi</a:t>
            </a:r>
            <a:r>
              <a:rPr lang="en-US" dirty="0"/>
              <a:t> </a:t>
            </a:r>
            <a:r>
              <a:rPr lang="en-US" dirty="0" err="1"/>
              <a:t>chú</a:t>
            </a:r>
            <a:r>
              <a:rPr lang="en-US" dirty="0"/>
              <a:t> (</a:t>
            </a:r>
            <a:r>
              <a:rPr lang="en-US" b="1" dirty="0"/>
              <a:t>Comments</a:t>
            </a:r>
            <a:r>
              <a:rPr lang="en-US" dirty="0"/>
              <a:t>), </a:t>
            </a:r>
          </a:p>
          <a:p>
            <a:pPr lvl="2"/>
            <a:r>
              <a:rPr lang="en-US" dirty="0" err="1"/>
              <a:t>Các</a:t>
            </a:r>
            <a:r>
              <a:rPr lang="en-US" dirty="0"/>
              <a:t> </a:t>
            </a:r>
            <a:r>
              <a:rPr lang="en-US" dirty="0" err="1"/>
              <a:t>đánh</a:t>
            </a:r>
            <a:r>
              <a:rPr lang="en-US" dirty="0"/>
              <a:t> </a:t>
            </a:r>
            <a:r>
              <a:rPr lang="en-US" dirty="0" err="1"/>
              <a:t>dấu</a:t>
            </a:r>
            <a:r>
              <a:rPr lang="en-US" dirty="0"/>
              <a:t> </a:t>
            </a:r>
            <a:r>
              <a:rPr lang="en-US" dirty="0" err="1"/>
              <a:t>hiệu</a:t>
            </a:r>
            <a:r>
              <a:rPr lang="en-US" dirty="0"/>
              <a:t> </a:t>
            </a:r>
            <a:r>
              <a:rPr lang="en-US" dirty="0" err="1"/>
              <a:t>chỉnh</a:t>
            </a:r>
            <a:r>
              <a:rPr lang="en-US" dirty="0"/>
              <a:t> </a:t>
            </a:r>
            <a:r>
              <a:rPr lang="en-US" b="1" dirty="0"/>
              <a:t>(Revision Marks</a:t>
            </a:r>
            <a:r>
              <a:rPr lang="en-US" dirty="0"/>
              <a:t>),</a:t>
            </a:r>
          </a:p>
          <a:p>
            <a:pPr lvl="2"/>
            <a:r>
              <a:rPr lang="en-US" dirty="0" err="1"/>
              <a:t>Các</a:t>
            </a:r>
            <a:r>
              <a:rPr lang="en-US" dirty="0"/>
              <a:t> </a:t>
            </a:r>
            <a:r>
              <a:rPr lang="en-US" dirty="0" err="1"/>
              <a:t>phiên</a:t>
            </a:r>
            <a:r>
              <a:rPr lang="en-US" dirty="0"/>
              <a:t> bản </a:t>
            </a:r>
            <a:r>
              <a:rPr lang="en-US" dirty="0" err="1"/>
              <a:t>tài</a:t>
            </a:r>
            <a:r>
              <a:rPr lang="en-US" dirty="0"/>
              <a:t> </a:t>
            </a:r>
            <a:r>
              <a:rPr lang="en-US" dirty="0" err="1"/>
              <a:t>liệu</a:t>
            </a:r>
            <a:r>
              <a:rPr lang="en-US" dirty="0"/>
              <a:t> (</a:t>
            </a:r>
            <a:r>
              <a:rPr lang="en-US" b="1" dirty="0"/>
              <a:t>Document Versions</a:t>
            </a:r>
            <a:r>
              <a:rPr lang="en-US" dirty="0"/>
              <a:t>),</a:t>
            </a:r>
          </a:p>
          <a:p>
            <a:pPr lvl="2" algn="just"/>
            <a:r>
              <a:rPr lang="en-US" dirty="0" err="1"/>
              <a:t>Các</a:t>
            </a:r>
            <a:r>
              <a:rPr lang="en-US" dirty="0"/>
              <a:t> </a:t>
            </a:r>
            <a:r>
              <a:rPr lang="en-US" dirty="0" err="1"/>
              <a:t>chú</a:t>
            </a:r>
            <a:r>
              <a:rPr lang="en-US" dirty="0"/>
              <a:t> </a:t>
            </a:r>
            <a:r>
              <a:rPr lang="en-US" dirty="0" err="1"/>
              <a:t>thích</a:t>
            </a:r>
            <a:r>
              <a:rPr lang="en-US" dirty="0"/>
              <a:t> (</a:t>
            </a:r>
            <a:r>
              <a:rPr lang="en-US" b="1" dirty="0"/>
              <a:t>Annotations</a:t>
            </a:r>
            <a:r>
              <a:rPr lang="en-US" dirty="0"/>
              <a:t>) </a:t>
            </a:r>
            <a:r>
              <a:rPr lang="en-US" dirty="0" err="1"/>
              <a:t>có</a:t>
            </a:r>
            <a:r>
              <a:rPr lang="en-US" dirty="0"/>
              <a:t> </a:t>
            </a:r>
            <a:r>
              <a:rPr lang="en-US" dirty="0" err="1"/>
              <a:t>chứa</a:t>
            </a:r>
            <a:r>
              <a:rPr lang="en-US" dirty="0"/>
              <a:t> </a:t>
            </a:r>
            <a:r>
              <a:rPr lang="en-US" dirty="0" err="1"/>
              <a:t>tên</a:t>
            </a:r>
            <a:r>
              <a:rPr lang="en-US" dirty="0"/>
              <a:t> </a:t>
            </a:r>
            <a:r>
              <a:rPr lang="en-US" dirty="0" err="1"/>
              <a:t>của</a:t>
            </a:r>
            <a:r>
              <a:rPr lang="en-US" dirty="0"/>
              <a:t> </a:t>
            </a:r>
            <a:r>
              <a:rPr lang="en-US" dirty="0" err="1"/>
              <a:t>những</a:t>
            </a:r>
            <a:r>
              <a:rPr lang="en-US" dirty="0"/>
              <a:t> </a:t>
            </a:r>
            <a:r>
              <a:rPr lang="en-US" dirty="0" err="1"/>
              <a:t>người</a:t>
            </a:r>
            <a:r>
              <a:rPr lang="en-US" dirty="0"/>
              <a:t> </a:t>
            </a:r>
            <a:r>
              <a:rPr lang="en-US" dirty="0" err="1"/>
              <a:t>đã</a:t>
            </a:r>
            <a:r>
              <a:rPr lang="en-US" dirty="0"/>
              <a:t> </a:t>
            </a:r>
            <a:r>
              <a:rPr lang="en-US" dirty="0" err="1"/>
              <a:t>thực</a:t>
            </a:r>
            <a:r>
              <a:rPr lang="en-US" dirty="0"/>
              <a:t> </a:t>
            </a:r>
            <a:r>
              <a:rPr lang="en-US" dirty="0" err="1"/>
              <a:t>hiện</a:t>
            </a:r>
            <a:r>
              <a:rPr lang="en-US" dirty="0"/>
              <a:t> </a:t>
            </a:r>
            <a:r>
              <a:rPr lang="en-US" dirty="0" err="1"/>
              <a:t>thay</a:t>
            </a:r>
            <a:r>
              <a:rPr lang="en-US" dirty="0"/>
              <a:t> </a:t>
            </a:r>
            <a:r>
              <a:rPr lang="en-US" dirty="0" err="1"/>
              <a:t>đổi</a:t>
            </a:r>
            <a:r>
              <a:rPr lang="en-US" dirty="0"/>
              <a:t> </a:t>
            </a:r>
            <a:r>
              <a:rPr lang="en-US" dirty="0" err="1"/>
              <a:t>hoặc</a:t>
            </a:r>
            <a:r>
              <a:rPr lang="en-US" dirty="0"/>
              <a:t> </a:t>
            </a:r>
            <a:r>
              <a:rPr lang="en-US" dirty="0" err="1"/>
              <a:t>ký</a:t>
            </a:r>
            <a:r>
              <a:rPr lang="en-US" dirty="0"/>
              <a:t> </a:t>
            </a:r>
            <a:r>
              <a:rPr lang="en-US" dirty="0" err="1"/>
              <a:t>hiệu</a:t>
            </a:r>
            <a:r>
              <a:rPr lang="en-US" dirty="0"/>
              <a:t> (</a:t>
            </a:r>
            <a:r>
              <a:rPr lang="en-US" b="1" dirty="0"/>
              <a:t>Notations</a:t>
            </a:r>
            <a:r>
              <a:rPr lang="en-US" dirty="0"/>
              <a:t>) </a:t>
            </a:r>
            <a:r>
              <a:rPr lang="en-US" dirty="0" err="1"/>
              <a:t>trong</a:t>
            </a:r>
            <a:r>
              <a:rPr lang="en-US" dirty="0"/>
              <a:t> </a:t>
            </a:r>
            <a:r>
              <a:rPr lang="en-US" dirty="0" err="1"/>
              <a:t>tài</a:t>
            </a:r>
            <a:r>
              <a:rPr lang="en-US" dirty="0"/>
              <a:t> </a:t>
            </a:r>
            <a:r>
              <a:rPr lang="en-US" dirty="0" err="1"/>
              <a:t>liệu</a:t>
            </a:r>
            <a:r>
              <a:rPr lang="en-US" dirty="0" smtClean="0"/>
              <a:t>,</a:t>
            </a:r>
            <a:endParaRPr lang="en-US" dirty="0"/>
          </a:p>
        </p:txBody>
      </p:sp>
    </p:spTree>
    <p:extLst>
      <p:ext uri="{BB962C8B-B14F-4D97-AF65-F5344CB8AC3E}">
        <p14:creationId xmlns:p14="http://schemas.microsoft.com/office/powerpoint/2010/main" val="28812617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Kiểm </a:t>
            </a:r>
            <a:r>
              <a:rPr lang="vi-VN" dirty="0"/>
              <a:t>tra tài liệu (Inspecting a Document)</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26</a:t>
            </a:fld>
            <a:endParaRPr lang="en-US" dirty="0"/>
          </a:p>
        </p:txBody>
      </p:sp>
      <p:sp>
        <p:nvSpPr>
          <p:cNvPr id="8" name="Text Placeholder 7"/>
          <p:cNvSpPr>
            <a:spLocks noGrp="1"/>
          </p:cNvSpPr>
          <p:nvPr>
            <p:ph type="body" sz="quarter" idx="13"/>
          </p:nvPr>
        </p:nvSpPr>
        <p:spPr>
          <a:xfrm>
            <a:off x="323386" y="893618"/>
            <a:ext cx="5214970" cy="3659333"/>
          </a:xfrm>
        </p:spPr>
        <p:txBody>
          <a:bodyPr/>
          <a:lstStyle/>
          <a:p>
            <a:r>
              <a:rPr lang="en-US" b="1" dirty="0" err="1"/>
              <a:t>Sử</a:t>
            </a:r>
            <a:r>
              <a:rPr lang="en-US" b="1" dirty="0"/>
              <a:t> </a:t>
            </a:r>
            <a:r>
              <a:rPr lang="en-US" b="1" dirty="0" err="1"/>
              <a:t>dụng</a:t>
            </a:r>
            <a:r>
              <a:rPr lang="en-US" b="1" dirty="0"/>
              <a:t> </a:t>
            </a:r>
            <a:r>
              <a:rPr lang="en-US" b="1" dirty="0" err="1"/>
              <a:t>trình</a:t>
            </a:r>
            <a:r>
              <a:rPr lang="en-US" b="1" dirty="0"/>
              <a:t> </a:t>
            </a:r>
            <a:r>
              <a:rPr lang="en-US" b="1" dirty="0" err="1"/>
              <a:t>kiểm</a:t>
            </a:r>
            <a:r>
              <a:rPr lang="en-US" b="1" dirty="0"/>
              <a:t> </a:t>
            </a:r>
            <a:r>
              <a:rPr lang="en-US" b="1" dirty="0" err="1"/>
              <a:t>tra</a:t>
            </a:r>
            <a:r>
              <a:rPr lang="en-US" b="1" dirty="0"/>
              <a:t> </a:t>
            </a:r>
            <a:r>
              <a:rPr lang="en-US" b="1" dirty="0" err="1"/>
              <a:t>tài</a:t>
            </a:r>
            <a:r>
              <a:rPr lang="en-US" b="1" dirty="0"/>
              <a:t> </a:t>
            </a:r>
            <a:r>
              <a:rPr lang="en-US" b="1" dirty="0" err="1" smtClean="0"/>
              <a:t>liệu</a:t>
            </a:r>
            <a:r>
              <a:rPr lang="en-US" b="1" dirty="0" smtClean="0"/>
              <a:t> (</a:t>
            </a:r>
            <a:r>
              <a:rPr lang="en-US" b="1" dirty="0" err="1" smtClean="0"/>
              <a:t>tt</a:t>
            </a:r>
            <a:r>
              <a:rPr lang="en-US" b="1" dirty="0" smtClean="0"/>
              <a:t>)</a:t>
            </a:r>
            <a:endParaRPr lang="en-US" b="1" dirty="0"/>
          </a:p>
          <a:p>
            <a:pPr lvl="2" algn="just"/>
            <a:r>
              <a:rPr lang="en-US" dirty="0" err="1" smtClean="0"/>
              <a:t>Các</a:t>
            </a:r>
            <a:r>
              <a:rPr lang="en-US" dirty="0" smtClean="0"/>
              <a:t> </a:t>
            </a:r>
            <a:r>
              <a:rPr lang="en-US" dirty="0" err="1"/>
              <a:t>thuộc</a:t>
            </a:r>
            <a:r>
              <a:rPr lang="en-US" dirty="0"/>
              <a:t> </a:t>
            </a:r>
            <a:r>
              <a:rPr lang="en-US" dirty="0" err="1"/>
              <a:t>tính</a:t>
            </a:r>
            <a:r>
              <a:rPr lang="en-US" dirty="0"/>
              <a:t> (</a:t>
            </a:r>
            <a:r>
              <a:rPr lang="en-US" b="1" dirty="0"/>
              <a:t>Properties</a:t>
            </a:r>
            <a:r>
              <a:rPr lang="en-US" dirty="0"/>
              <a:t>) </a:t>
            </a:r>
            <a:r>
              <a:rPr lang="en-US" dirty="0" err="1"/>
              <a:t>của</a:t>
            </a:r>
            <a:r>
              <a:rPr lang="en-US" dirty="0"/>
              <a:t> </a:t>
            </a:r>
            <a:r>
              <a:rPr lang="en-US" dirty="0" err="1"/>
              <a:t>tài</a:t>
            </a:r>
            <a:r>
              <a:rPr lang="en-US" dirty="0"/>
              <a:t> </a:t>
            </a:r>
            <a:r>
              <a:rPr lang="en-US" dirty="0" err="1"/>
              <a:t>liệu</a:t>
            </a:r>
            <a:r>
              <a:rPr lang="en-US" dirty="0"/>
              <a:t> </a:t>
            </a:r>
            <a:r>
              <a:rPr lang="en-US" dirty="0" err="1"/>
              <a:t>như</a:t>
            </a:r>
            <a:r>
              <a:rPr lang="en-US" dirty="0"/>
              <a:t> </a:t>
            </a:r>
            <a:r>
              <a:rPr lang="en-US" dirty="0" err="1"/>
              <a:t>số</a:t>
            </a:r>
            <a:r>
              <a:rPr lang="en-US" dirty="0"/>
              <a:t> </a:t>
            </a:r>
            <a:r>
              <a:rPr lang="en-US" dirty="0" err="1"/>
              <a:t>liệu</a:t>
            </a:r>
            <a:r>
              <a:rPr lang="en-US" dirty="0"/>
              <a:t> </a:t>
            </a:r>
            <a:r>
              <a:rPr lang="en-US" dirty="0" err="1"/>
              <a:t>thống</a:t>
            </a:r>
            <a:r>
              <a:rPr lang="en-US" dirty="0"/>
              <a:t> </a:t>
            </a:r>
            <a:r>
              <a:rPr lang="en-US" dirty="0" err="1"/>
              <a:t>kê</a:t>
            </a:r>
            <a:r>
              <a:rPr lang="en-US" dirty="0"/>
              <a:t>, </a:t>
            </a:r>
            <a:r>
              <a:rPr lang="en-US" dirty="0" err="1"/>
              <a:t>tiêu</a:t>
            </a:r>
            <a:r>
              <a:rPr lang="en-US" dirty="0"/>
              <a:t> </a:t>
            </a:r>
            <a:r>
              <a:rPr lang="en-US" dirty="0" err="1"/>
              <a:t>đề</a:t>
            </a:r>
            <a:r>
              <a:rPr lang="en-US" dirty="0"/>
              <a:t> </a:t>
            </a:r>
            <a:r>
              <a:rPr lang="en-US" b="1" dirty="0" smtClean="0"/>
              <a:t>email</a:t>
            </a:r>
            <a:r>
              <a:rPr lang="en-US" dirty="0"/>
              <a:t>, </a:t>
            </a:r>
            <a:r>
              <a:rPr lang="en-US" dirty="0" err="1"/>
              <a:t>tên</a:t>
            </a:r>
            <a:r>
              <a:rPr lang="en-US" dirty="0"/>
              <a:t> </a:t>
            </a:r>
            <a:r>
              <a:rPr lang="en-US" dirty="0" err="1"/>
              <a:t>người</a:t>
            </a:r>
            <a:r>
              <a:rPr lang="en-US" dirty="0"/>
              <a:t> </a:t>
            </a:r>
            <a:r>
              <a:rPr lang="en-US" dirty="0" err="1"/>
              <a:t>dùng</a:t>
            </a:r>
            <a:r>
              <a:rPr lang="en-US" dirty="0"/>
              <a:t>, </a:t>
            </a:r>
            <a:r>
              <a:rPr lang="en-US" dirty="0" err="1"/>
              <a:t>tên</a:t>
            </a:r>
            <a:r>
              <a:rPr lang="en-US" dirty="0"/>
              <a:t> </a:t>
            </a:r>
            <a:r>
              <a:rPr lang="en-US" dirty="0" err="1"/>
              <a:t>mẫu</a:t>
            </a:r>
            <a:r>
              <a:rPr lang="en-US" dirty="0"/>
              <a:t> </a:t>
            </a:r>
            <a:r>
              <a:rPr lang="en-US" dirty="0" err="1"/>
              <a:t>sử</a:t>
            </a:r>
            <a:r>
              <a:rPr lang="en-US" dirty="0"/>
              <a:t> </a:t>
            </a:r>
            <a:r>
              <a:rPr lang="en-US" dirty="0" err="1"/>
              <a:t>dụng</a:t>
            </a:r>
            <a:r>
              <a:rPr lang="en-US" dirty="0"/>
              <a:t> (</a:t>
            </a:r>
            <a:r>
              <a:rPr lang="en-US" b="1" dirty="0"/>
              <a:t>Template</a:t>
            </a:r>
            <a:r>
              <a:rPr lang="en-US" dirty="0"/>
              <a:t>), </a:t>
            </a:r>
            <a:r>
              <a:rPr lang="en-US" dirty="0" err="1"/>
              <a:t>thông</a:t>
            </a:r>
            <a:r>
              <a:rPr lang="en-US" dirty="0"/>
              <a:t> tin </a:t>
            </a:r>
            <a:r>
              <a:rPr lang="en-US" dirty="0" err="1"/>
              <a:t>trong</a:t>
            </a:r>
            <a:r>
              <a:rPr lang="en-US" dirty="0"/>
              <a:t> </a:t>
            </a:r>
            <a:r>
              <a:rPr lang="en-US" dirty="0" err="1"/>
              <a:t>Thẻ</a:t>
            </a:r>
            <a:r>
              <a:rPr lang="en-US" dirty="0"/>
              <a:t> </a:t>
            </a:r>
            <a:r>
              <a:rPr lang="en-US" dirty="0" err="1"/>
              <a:t>tùy</a:t>
            </a:r>
            <a:r>
              <a:rPr lang="en-US" dirty="0"/>
              <a:t> </a:t>
            </a:r>
            <a:r>
              <a:rPr lang="en-US" dirty="0" err="1"/>
              <a:t>chỉnh</a:t>
            </a:r>
            <a:r>
              <a:rPr lang="en-US" dirty="0"/>
              <a:t> (</a:t>
            </a:r>
            <a:r>
              <a:rPr lang="en-US" b="1" dirty="0"/>
              <a:t>Custom Tab</a:t>
            </a:r>
            <a:r>
              <a:rPr lang="en-US" dirty="0"/>
              <a:t>) </a:t>
            </a:r>
            <a:r>
              <a:rPr lang="en-US" dirty="0" err="1"/>
              <a:t>của</a:t>
            </a:r>
            <a:r>
              <a:rPr lang="en-US" dirty="0"/>
              <a:t> </a:t>
            </a:r>
            <a:r>
              <a:rPr lang="en-US" dirty="0" err="1"/>
              <a:t>Hộp</a:t>
            </a:r>
            <a:r>
              <a:rPr lang="en-US" dirty="0"/>
              <a:t> </a:t>
            </a:r>
            <a:r>
              <a:rPr lang="en-US" dirty="0" err="1" smtClean="0"/>
              <a:t>thoại</a:t>
            </a:r>
            <a:r>
              <a:rPr lang="en-US" dirty="0" smtClean="0"/>
              <a:t> </a:t>
            </a:r>
            <a:r>
              <a:rPr lang="en-US" dirty="0" err="1" smtClean="0"/>
              <a:t>thuộc</a:t>
            </a:r>
            <a:r>
              <a:rPr lang="en-US" dirty="0" smtClean="0"/>
              <a:t> </a:t>
            </a:r>
            <a:r>
              <a:rPr lang="en-US" dirty="0" err="1"/>
              <a:t>tính</a:t>
            </a:r>
            <a:r>
              <a:rPr lang="en-US" dirty="0"/>
              <a:t> </a:t>
            </a:r>
            <a:r>
              <a:rPr lang="en-US" dirty="0" err="1" smtClean="0"/>
              <a:t>tài</a:t>
            </a:r>
            <a:r>
              <a:rPr lang="en-US" dirty="0" smtClean="0"/>
              <a:t> </a:t>
            </a:r>
            <a:r>
              <a:rPr lang="en-US" dirty="0" err="1"/>
              <a:t>liệu</a:t>
            </a:r>
            <a:r>
              <a:rPr lang="en-US" dirty="0"/>
              <a:t> (</a:t>
            </a:r>
            <a:r>
              <a:rPr lang="en-US" b="1" dirty="0"/>
              <a:t>Document Properties Dialog Box</a:t>
            </a:r>
            <a:r>
              <a:rPr lang="en-US" dirty="0" smtClean="0"/>
              <a:t>);</a:t>
            </a:r>
            <a:endParaRPr lang="en-US" dirty="0"/>
          </a:p>
          <a:p>
            <a:pPr lvl="2"/>
            <a:r>
              <a:rPr lang="en-US" dirty="0" err="1"/>
              <a:t>Thông</a:t>
            </a:r>
            <a:r>
              <a:rPr lang="en-US" dirty="0"/>
              <a:t> tin </a:t>
            </a:r>
            <a:r>
              <a:rPr lang="en-US" dirty="0" err="1"/>
              <a:t>trong</a:t>
            </a:r>
            <a:r>
              <a:rPr lang="en-US" dirty="0"/>
              <a:t> </a:t>
            </a:r>
            <a:r>
              <a:rPr lang="en-US" dirty="0" err="1"/>
              <a:t>bất</a:t>
            </a:r>
            <a:r>
              <a:rPr lang="en-US" dirty="0"/>
              <a:t> </a:t>
            </a:r>
            <a:r>
              <a:rPr lang="en-US" dirty="0" err="1"/>
              <a:t>kỳ</a:t>
            </a:r>
            <a:r>
              <a:rPr lang="en-US" dirty="0"/>
              <a:t> </a:t>
            </a:r>
            <a:r>
              <a:rPr lang="en-US" dirty="0" err="1"/>
              <a:t>về</a:t>
            </a:r>
            <a:r>
              <a:rPr lang="en-US" dirty="0"/>
              <a:t> </a:t>
            </a:r>
            <a:r>
              <a:rPr lang="en-US" b="1" dirty="0"/>
              <a:t>Header/Footer</a:t>
            </a:r>
            <a:r>
              <a:rPr lang="en-US" dirty="0"/>
              <a:t>, </a:t>
            </a:r>
            <a:r>
              <a:rPr lang="en-US" dirty="0" err="1"/>
              <a:t>bao</a:t>
            </a:r>
            <a:r>
              <a:rPr lang="en-US" dirty="0"/>
              <a:t> </a:t>
            </a:r>
            <a:r>
              <a:rPr lang="en-US" dirty="0" err="1"/>
              <a:t>gồm</a:t>
            </a:r>
            <a:r>
              <a:rPr lang="en-US" dirty="0"/>
              <a:t> </a:t>
            </a:r>
            <a:r>
              <a:rPr lang="en-US" dirty="0" err="1"/>
              <a:t>cả</a:t>
            </a:r>
            <a:r>
              <a:rPr lang="en-US" dirty="0"/>
              <a:t> </a:t>
            </a:r>
            <a:r>
              <a:rPr lang="en-US" b="1" dirty="0"/>
              <a:t>Watermark</a:t>
            </a:r>
            <a:r>
              <a:rPr lang="en-US" dirty="0"/>
              <a:t>.</a:t>
            </a:r>
          </a:p>
          <a:p>
            <a:pPr lvl="2"/>
            <a:r>
              <a:rPr lang="en-US" dirty="0" err="1"/>
              <a:t>Các</a:t>
            </a:r>
            <a:r>
              <a:rPr lang="en-US" dirty="0"/>
              <a:t> </a:t>
            </a:r>
            <a:r>
              <a:rPr lang="en-US" dirty="0" err="1"/>
              <a:t>văn</a:t>
            </a:r>
            <a:r>
              <a:rPr lang="en-US" dirty="0"/>
              <a:t> bản </a:t>
            </a:r>
            <a:r>
              <a:rPr lang="en-US" dirty="0" err="1"/>
              <a:t>dạng</a:t>
            </a:r>
            <a:r>
              <a:rPr lang="en-US" dirty="0"/>
              <a:t> </a:t>
            </a:r>
            <a:r>
              <a:rPr lang="en-US" dirty="0" err="1"/>
              <a:t>ẩn</a:t>
            </a:r>
            <a:r>
              <a:rPr lang="en-US" dirty="0"/>
              <a:t> (</a:t>
            </a:r>
            <a:r>
              <a:rPr lang="en-US" b="1" dirty="0"/>
              <a:t>Hidden Text</a:t>
            </a:r>
            <a:r>
              <a:rPr lang="en-US" dirty="0"/>
              <a:t>).</a:t>
            </a:r>
          </a:p>
          <a:p>
            <a:pPr lvl="1" algn="just"/>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46171" y="1375887"/>
            <a:ext cx="3075838" cy="2834640"/>
          </a:xfrm>
          <a:prstGeom prst="rect">
            <a:avLst/>
          </a:prstGeom>
          <a:noFill/>
          <a:ln>
            <a:solidFill>
              <a:schemeClr val="tx1">
                <a:lumMod val="50000"/>
                <a:lumOff val="50000"/>
              </a:schemeClr>
            </a:solidFill>
          </a:ln>
        </p:spPr>
      </p:pic>
    </p:spTree>
    <p:extLst>
      <p:ext uri="{BB962C8B-B14F-4D97-AF65-F5344CB8AC3E}">
        <p14:creationId xmlns:p14="http://schemas.microsoft.com/office/powerpoint/2010/main" val="137825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Kiểm </a:t>
            </a:r>
            <a:r>
              <a:rPr lang="vi-VN" dirty="0"/>
              <a:t>tra tài liệu (Inspecting a Document)</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27</a:t>
            </a:fld>
            <a:endParaRPr lang="en-US" dirty="0"/>
          </a:p>
        </p:txBody>
      </p:sp>
      <p:sp>
        <p:nvSpPr>
          <p:cNvPr id="8" name="Text Placeholder 7"/>
          <p:cNvSpPr>
            <a:spLocks noGrp="1"/>
          </p:cNvSpPr>
          <p:nvPr>
            <p:ph type="body" sz="quarter" idx="13"/>
          </p:nvPr>
        </p:nvSpPr>
        <p:spPr>
          <a:xfrm>
            <a:off x="350463" y="819150"/>
            <a:ext cx="4438908" cy="3657600"/>
          </a:xfrm>
        </p:spPr>
        <p:txBody>
          <a:bodyPr anchor="t"/>
          <a:lstStyle/>
          <a:p>
            <a:pPr algn="just"/>
            <a:r>
              <a:rPr lang="en-US" b="1" dirty="0" err="1"/>
              <a:t>Kiểm</a:t>
            </a:r>
            <a:r>
              <a:rPr lang="en-US" b="1" dirty="0"/>
              <a:t> </a:t>
            </a:r>
            <a:r>
              <a:rPr lang="en-US" b="1" dirty="0" err="1"/>
              <a:t>tra</a:t>
            </a:r>
            <a:r>
              <a:rPr lang="en-US" b="1" dirty="0"/>
              <a:t> </a:t>
            </a:r>
            <a:r>
              <a:rPr lang="en-US" b="1" dirty="0" err="1"/>
              <a:t>tài</a:t>
            </a:r>
            <a:r>
              <a:rPr lang="en-US" b="1" dirty="0"/>
              <a:t> </a:t>
            </a:r>
            <a:r>
              <a:rPr lang="en-US" b="1" dirty="0" err="1"/>
              <a:t>liệu</a:t>
            </a:r>
            <a:r>
              <a:rPr lang="en-US" b="1" dirty="0"/>
              <a:t> </a:t>
            </a:r>
            <a:r>
              <a:rPr lang="en-US" b="1" dirty="0" err="1"/>
              <a:t>về</a:t>
            </a:r>
            <a:r>
              <a:rPr lang="en-US" b="1" dirty="0"/>
              <a:t> </a:t>
            </a:r>
            <a:r>
              <a:rPr lang="en-US" b="1" dirty="0" err="1"/>
              <a:t>khả</a:t>
            </a:r>
            <a:r>
              <a:rPr lang="en-US" b="1" dirty="0"/>
              <a:t> </a:t>
            </a:r>
            <a:r>
              <a:rPr lang="en-US" b="1" dirty="0" err="1"/>
              <a:t>năng</a:t>
            </a:r>
            <a:r>
              <a:rPr lang="en-US" b="1" dirty="0"/>
              <a:t> </a:t>
            </a:r>
            <a:r>
              <a:rPr lang="en-US" b="1" dirty="0" err="1"/>
              <a:t>tiếp</a:t>
            </a:r>
            <a:r>
              <a:rPr lang="en-US" b="1" dirty="0"/>
              <a:t> </a:t>
            </a:r>
            <a:r>
              <a:rPr lang="en-US" b="1" dirty="0" err="1"/>
              <a:t>cận</a:t>
            </a:r>
            <a:r>
              <a:rPr lang="en-US" b="1" dirty="0"/>
              <a:t> </a:t>
            </a:r>
          </a:p>
          <a:p>
            <a:pPr lvl="1" algn="just"/>
            <a:r>
              <a:rPr lang="en-US" sz="2100" dirty="0" err="1"/>
              <a:t>Tính</a:t>
            </a:r>
            <a:r>
              <a:rPr lang="en-US" sz="2100" dirty="0"/>
              <a:t> </a:t>
            </a:r>
            <a:r>
              <a:rPr lang="en-US" sz="2100" dirty="0" err="1"/>
              <a:t>năng</a:t>
            </a:r>
            <a:r>
              <a:rPr lang="en-US" sz="2100" dirty="0"/>
              <a:t> </a:t>
            </a:r>
            <a:r>
              <a:rPr lang="en-US" sz="2100" dirty="0" err="1" smtClean="0"/>
              <a:t>tập</a:t>
            </a:r>
            <a:r>
              <a:rPr lang="en-US" sz="2100" dirty="0" smtClean="0"/>
              <a:t> </a:t>
            </a:r>
            <a:r>
              <a:rPr lang="en-US" sz="2100" dirty="0" err="1"/>
              <a:t>trung</a:t>
            </a:r>
            <a:r>
              <a:rPr lang="en-US" sz="2100" dirty="0"/>
              <a:t> </a:t>
            </a:r>
            <a:r>
              <a:rPr lang="en-US" sz="2100" dirty="0" err="1"/>
              <a:t>vào</a:t>
            </a:r>
            <a:r>
              <a:rPr lang="en-US" sz="2100" dirty="0"/>
              <a:t> </a:t>
            </a:r>
            <a:r>
              <a:rPr lang="en-US" sz="2100" dirty="0" err="1"/>
              <a:t>các</a:t>
            </a:r>
            <a:r>
              <a:rPr lang="en-US" sz="2100" dirty="0"/>
              <a:t> </a:t>
            </a:r>
            <a:r>
              <a:rPr lang="en-US" sz="2100" dirty="0" err="1"/>
              <a:t>mục</a:t>
            </a:r>
            <a:r>
              <a:rPr lang="en-US" sz="2100" dirty="0"/>
              <a:t> </a:t>
            </a:r>
            <a:r>
              <a:rPr lang="en-US" sz="2100" dirty="0" err="1"/>
              <a:t>có</a:t>
            </a:r>
            <a:r>
              <a:rPr lang="en-US" sz="2100" dirty="0"/>
              <a:t> </a:t>
            </a:r>
            <a:r>
              <a:rPr lang="en-US" sz="2100" dirty="0" err="1"/>
              <a:t>thể</a:t>
            </a:r>
            <a:r>
              <a:rPr lang="en-US" sz="2100" dirty="0"/>
              <a:t> </a:t>
            </a:r>
            <a:r>
              <a:rPr lang="en-US" sz="2100" dirty="0" err="1"/>
              <a:t>bị</a:t>
            </a:r>
            <a:r>
              <a:rPr lang="en-US" sz="2100" dirty="0"/>
              <a:t> </a:t>
            </a:r>
            <a:r>
              <a:rPr lang="en-US" sz="2100" dirty="0" err="1"/>
              <a:t>thiếu</a:t>
            </a:r>
            <a:r>
              <a:rPr lang="en-US" sz="2100" dirty="0"/>
              <a:t> </a:t>
            </a:r>
            <a:r>
              <a:rPr lang="en-US" sz="2100" dirty="0" err="1"/>
              <a:t>hoặc</a:t>
            </a:r>
            <a:r>
              <a:rPr lang="en-US" sz="2100" dirty="0"/>
              <a:t> </a:t>
            </a:r>
            <a:r>
              <a:rPr lang="en-US" sz="2100" dirty="0" err="1"/>
              <a:t>hiểu</a:t>
            </a:r>
            <a:r>
              <a:rPr lang="en-US" sz="2100" dirty="0"/>
              <a:t> </a:t>
            </a:r>
            <a:r>
              <a:rPr lang="en-US" sz="2100" dirty="0" err="1"/>
              <a:t>nhầm</a:t>
            </a:r>
            <a:r>
              <a:rPr lang="en-US" sz="2100" dirty="0"/>
              <a:t> </a:t>
            </a:r>
            <a:r>
              <a:rPr lang="en-US" sz="2100" dirty="0" err="1"/>
              <a:t>nếu</a:t>
            </a:r>
            <a:r>
              <a:rPr lang="en-US" sz="2100" dirty="0"/>
              <a:t> </a:t>
            </a:r>
            <a:r>
              <a:rPr lang="en-US" sz="2100" dirty="0" err="1"/>
              <a:t>không</a:t>
            </a:r>
            <a:r>
              <a:rPr lang="en-US" sz="2100" dirty="0"/>
              <a:t> </a:t>
            </a:r>
            <a:r>
              <a:rPr lang="en-US" sz="2100" dirty="0" err="1"/>
              <a:t>có</a:t>
            </a:r>
            <a:r>
              <a:rPr lang="en-US" sz="2100" dirty="0"/>
              <a:t> chi </a:t>
            </a:r>
            <a:r>
              <a:rPr lang="en-US" sz="2100" dirty="0" err="1"/>
              <a:t>tiết</a:t>
            </a:r>
            <a:r>
              <a:rPr lang="en-US" sz="2100" dirty="0"/>
              <a:t> </a:t>
            </a:r>
            <a:r>
              <a:rPr lang="en-US" sz="2100" dirty="0" err="1"/>
              <a:t>hoặc</a:t>
            </a:r>
            <a:r>
              <a:rPr lang="en-US" sz="2100" dirty="0"/>
              <a:t> </a:t>
            </a:r>
            <a:r>
              <a:rPr lang="en-US" sz="2100" dirty="0" err="1"/>
              <a:t>thẻ</a:t>
            </a:r>
            <a:r>
              <a:rPr lang="en-US" sz="2100" dirty="0"/>
              <a:t> </a:t>
            </a:r>
            <a:r>
              <a:rPr lang="en-US" sz="2100" dirty="0" err="1"/>
              <a:t>để</a:t>
            </a:r>
            <a:r>
              <a:rPr lang="en-US" sz="2100" dirty="0"/>
              <a:t> </a:t>
            </a:r>
            <a:r>
              <a:rPr lang="en-US" sz="2100" dirty="0" err="1"/>
              <a:t>giúp</a:t>
            </a:r>
            <a:r>
              <a:rPr lang="en-US" sz="2100" dirty="0"/>
              <a:t> </a:t>
            </a:r>
            <a:r>
              <a:rPr lang="en-US" sz="2100" dirty="0" err="1"/>
              <a:t>nhận</a:t>
            </a:r>
            <a:r>
              <a:rPr lang="en-US" sz="2100" dirty="0"/>
              <a:t> </a:t>
            </a:r>
            <a:r>
              <a:rPr lang="en-US" sz="2100" dirty="0" err="1"/>
              <a:t>dạng</a:t>
            </a:r>
            <a:r>
              <a:rPr lang="en-US" sz="2100" dirty="0"/>
              <a:t> </a:t>
            </a:r>
            <a:r>
              <a:rPr lang="en-US" sz="2100" dirty="0" err="1"/>
              <a:t>các</a:t>
            </a:r>
            <a:r>
              <a:rPr lang="en-US" sz="2100" dirty="0"/>
              <a:t> </a:t>
            </a:r>
            <a:r>
              <a:rPr lang="en-US" sz="2100" dirty="0" err="1"/>
              <a:t>đối</a:t>
            </a:r>
            <a:r>
              <a:rPr lang="en-US" sz="2100" dirty="0"/>
              <a:t> </a:t>
            </a:r>
            <a:r>
              <a:rPr lang="en-US" sz="2100" dirty="0" err="1"/>
              <a:t>tượng</a:t>
            </a:r>
            <a:r>
              <a:rPr lang="en-US" sz="2100" dirty="0"/>
              <a:t> </a:t>
            </a:r>
            <a:r>
              <a:rPr lang="en-US" sz="2100" dirty="0" err="1"/>
              <a:t>như</a:t>
            </a:r>
            <a:r>
              <a:rPr lang="en-US" sz="2100" dirty="0"/>
              <a:t> </a:t>
            </a:r>
            <a:r>
              <a:rPr lang="en-US" sz="2100" dirty="0" err="1"/>
              <a:t>hình</a:t>
            </a:r>
            <a:r>
              <a:rPr lang="en-US" sz="2100" dirty="0"/>
              <a:t> </a:t>
            </a:r>
            <a:r>
              <a:rPr lang="en-US" sz="2100" dirty="0" err="1"/>
              <a:t>ảnh</a:t>
            </a:r>
            <a:r>
              <a:rPr lang="en-US" sz="2100" dirty="0"/>
              <a:t> </a:t>
            </a:r>
            <a:r>
              <a:rPr lang="en-US" sz="2100" dirty="0" err="1"/>
              <a:t>hoặc</a:t>
            </a:r>
            <a:r>
              <a:rPr lang="en-US" sz="2100" dirty="0"/>
              <a:t> </a:t>
            </a:r>
            <a:r>
              <a:rPr lang="en-US" sz="2100" dirty="0" err="1"/>
              <a:t>âm</a:t>
            </a:r>
            <a:r>
              <a:rPr lang="en-US" sz="2100" dirty="0"/>
              <a:t> </a:t>
            </a:r>
            <a:r>
              <a:rPr lang="en-US" sz="2100" dirty="0" err="1"/>
              <a:t>thanh</a:t>
            </a:r>
            <a:r>
              <a:rPr lang="en-US" sz="2100" dirty="0"/>
              <a:t>.</a:t>
            </a:r>
          </a:p>
          <a:p>
            <a:pPr lvl="1" algn="just"/>
            <a:r>
              <a:rPr lang="en-US" sz="1800" dirty="0" err="1" smtClean="0"/>
              <a:t>Ví</a:t>
            </a:r>
            <a:r>
              <a:rPr lang="en-US" sz="1800" dirty="0" smtClean="0"/>
              <a:t> </a:t>
            </a:r>
            <a:r>
              <a:rPr lang="en-US" sz="1800" dirty="0" err="1" smtClean="0"/>
              <a:t>dụ</a:t>
            </a:r>
            <a:r>
              <a:rPr lang="en-US" sz="1800" dirty="0" smtClean="0"/>
              <a:t> </a:t>
            </a:r>
            <a:r>
              <a:rPr lang="en-US" sz="1800" dirty="0" err="1" smtClean="0"/>
              <a:t>hình</a:t>
            </a:r>
            <a:r>
              <a:rPr lang="en-US" sz="1800" dirty="0" smtClean="0"/>
              <a:t> </a:t>
            </a:r>
            <a:r>
              <a:rPr lang="en-US" sz="1800" dirty="0" err="1" smtClean="0"/>
              <a:t>bên</a:t>
            </a:r>
            <a:r>
              <a:rPr lang="en-US" sz="1800" dirty="0" smtClean="0"/>
              <a:t>:</a:t>
            </a:r>
          </a:p>
          <a:p>
            <a:pPr lvl="2" algn="just"/>
            <a:r>
              <a:rPr lang="en-US" sz="1800" b="1" dirty="0"/>
              <a:t>ERRORS</a:t>
            </a:r>
            <a:r>
              <a:rPr lang="en-US" sz="1800" dirty="0"/>
              <a:t>: </a:t>
            </a:r>
            <a:r>
              <a:rPr lang="en-US" sz="1800" dirty="0" err="1" smtClean="0"/>
              <a:t>Tất</a:t>
            </a:r>
            <a:r>
              <a:rPr lang="en-US" sz="1800" dirty="0" smtClean="0"/>
              <a:t> </a:t>
            </a:r>
            <a:r>
              <a:rPr lang="en-US" sz="1800" dirty="0" err="1"/>
              <a:t>cả</a:t>
            </a:r>
            <a:r>
              <a:rPr lang="en-US" sz="1800" dirty="0"/>
              <a:t> </a:t>
            </a:r>
            <a:r>
              <a:rPr lang="en-US" sz="1800" dirty="0" err="1"/>
              <a:t>các</a:t>
            </a:r>
            <a:r>
              <a:rPr lang="en-US" sz="1800" dirty="0"/>
              <a:t> </a:t>
            </a:r>
            <a:r>
              <a:rPr lang="en-US" sz="1800" dirty="0" err="1"/>
              <a:t>đối</a:t>
            </a:r>
            <a:r>
              <a:rPr lang="en-US" sz="1800" dirty="0"/>
              <a:t> </a:t>
            </a:r>
            <a:r>
              <a:rPr lang="en-US" sz="1800" dirty="0" err="1"/>
              <a:t>tượng</a:t>
            </a:r>
            <a:r>
              <a:rPr lang="en-US" sz="1800" dirty="0"/>
              <a:t> </a:t>
            </a:r>
            <a:r>
              <a:rPr lang="en-US" sz="1800" dirty="0" err="1"/>
              <a:t>đều</a:t>
            </a:r>
            <a:r>
              <a:rPr lang="en-US" sz="1800" dirty="0"/>
              <a:t> </a:t>
            </a:r>
            <a:r>
              <a:rPr lang="en-US" sz="1800" dirty="0" err="1"/>
              <a:t>thiếu</a:t>
            </a:r>
            <a:r>
              <a:rPr lang="en-US" sz="1800" dirty="0"/>
              <a:t> </a:t>
            </a:r>
            <a:r>
              <a:rPr lang="en-US" sz="1800" b="1" dirty="0"/>
              <a:t>Alt</a:t>
            </a:r>
            <a:r>
              <a:rPr lang="en-US" sz="1800" dirty="0" smtClean="0"/>
              <a:t>;</a:t>
            </a:r>
          </a:p>
          <a:p>
            <a:pPr lvl="2" algn="just"/>
            <a:r>
              <a:rPr lang="en-US" sz="1800" b="1" dirty="0"/>
              <a:t>WARNINGS</a:t>
            </a:r>
            <a:r>
              <a:rPr lang="en-US" sz="1800" dirty="0"/>
              <a:t>: </a:t>
            </a:r>
            <a:r>
              <a:rPr lang="en-US" sz="1800" dirty="0" err="1"/>
              <a:t>Biều</a:t>
            </a:r>
            <a:r>
              <a:rPr lang="en-US" sz="1800" dirty="0"/>
              <a:t> </a:t>
            </a:r>
            <a:r>
              <a:rPr lang="en-US" sz="1800" dirty="0" err="1"/>
              <a:t>đồ</a:t>
            </a:r>
            <a:r>
              <a:rPr lang="en-US" sz="1800" dirty="0"/>
              <a:t> </a:t>
            </a:r>
            <a:r>
              <a:rPr lang="en-US" sz="1800" dirty="0" err="1"/>
              <a:t>không</a:t>
            </a:r>
            <a:r>
              <a:rPr lang="en-US" sz="1800" dirty="0"/>
              <a:t> ở </a:t>
            </a:r>
            <a:r>
              <a:rPr lang="en-US" sz="1800" dirty="0" err="1"/>
              <a:t>chế</a:t>
            </a:r>
            <a:r>
              <a:rPr lang="en-US" sz="1800" dirty="0"/>
              <a:t> </a:t>
            </a:r>
            <a:r>
              <a:rPr lang="en-US" sz="1800" dirty="0" err="1"/>
              <a:t>độ</a:t>
            </a:r>
            <a:r>
              <a:rPr lang="en-US" sz="1800" dirty="0"/>
              <a:t> </a:t>
            </a:r>
            <a:r>
              <a:rPr lang="en-US" sz="1800" dirty="0" err="1"/>
              <a:t>nội</a:t>
            </a:r>
            <a:r>
              <a:rPr lang="en-US" sz="1800" dirty="0"/>
              <a:t> </a:t>
            </a:r>
            <a:r>
              <a:rPr lang="en-US" sz="1800" dirty="0" err="1"/>
              <a:t>tuyến</a:t>
            </a:r>
            <a:r>
              <a:rPr lang="en-US" sz="1800" dirty="0"/>
              <a:t> (</a:t>
            </a:r>
            <a:r>
              <a:rPr lang="en-US" sz="1800" b="1" dirty="0"/>
              <a:t>Inline</a:t>
            </a:r>
            <a:r>
              <a:rPr lang="en-US" sz="1800" dirty="0"/>
              <a:t>)</a:t>
            </a:r>
          </a:p>
        </p:txBody>
      </p:sp>
      <p:pic>
        <p:nvPicPr>
          <p:cNvPr id="9" name="Picture 8"/>
          <p:cNvPicPr/>
          <p:nvPr/>
        </p:nvPicPr>
        <p:blipFill>
          <a:blip r:embed="rId3">
            <a:extLst>
              <a:ext uri="{28A0092B-C50C-407E-A947-70E740481C1C}">
                <a14:useLocalDpi xmlns:a14="http://schemas.microsoft.com/office/drawing/2010/main" val="0"/>
              </a:ext>
            </a:extLst>
          </a:blip>
          <a:stretch>
            <a:fillRect/>
          </a:stretch>
        </p:blipFill>
        <p:spPr>
          <a:xfrm>
            <a:off x="4810990" y="1309253"/>
            <a:ext cx="2705851" cy="3333319"/>
          </a:xfrm>
          <a:prstGeom prst="rect">
            <a:avLst/>
          </a:prstGeom>
          <a:ln>
            <a:solidFill>
              <a:schemeClr val="tx1">
                <a:lumMod val="50000"/>
                <a:lumOff val="50000"/>
              </a:schemeClr>
            </a:solidFill>
          </a:ln>
        </p:spPr>
      </p:pic>
      <p:grpSp>
        <p:nvGrpSpPr>
          <p:cNvPr id="11" name="Group 10"/>
          <p:cNvGrpSpPr/>
          <p:nvPr/>
        </p:nvGrpSpPr>
        <p:grpSpPr>
          <a:xfrm>
            <a:off x="7560080" y="1309252"/>
            <a:ext cx="1396884" cy="3333319"/>
            <a:chOff x="7289916" y="1043624"/>
            <a:chExt cx="1511935" cy="3723640"/>
          </a:xfrm>
        </p:grpSpPr>
        <p:pic>
          <p:nvPicPr>
            <p:cNvPr id="10" name="Picture 9"/>
            <p:cNvPicPr/>
            <p:nvPr/>
          </p:nvPicPr>
          <p:blipFill>
            <a:blip r:embed="rId4">
              <a:extLst>
                <a:ext uri="{28A0092B-C50C-407E-A947-70E740481C1C}">
                  <a14:useLocalDpi xmlns:a14="http://schemas.microsoft.com/office/drawing/2010/main" val="0"/>
                </a:ext>
              </a:extLst>
            </a:blip>
            <a:stretch>
              <a:fillRect/>
            </a:stretch>
          </p:blipFill>
          <p:spPr>
            <a:xfrm>
              <a:off x="7289916" y="1043624"/>
              <a:ext cx="1511935" cy="3723640"/>
            </a:xfrm>
            <a:prstGeom prst="rect">
              <a:avLst/>
            </a:prstGeom>
            <a:ln>
              <a:solidFill>
                <a:schemeClr val="tx1">
                  <a:lumMod val="50000"/>
                  <a:lumOff val="50000"/>
                </a:schemeClr>
              </a:solidFill>
            </a:ln>
          </p:spPr>
        </p:pic>
        <p:sp>
          <p:nvSpPr>
            <p:cNvPr id="3" name="Rectangle 2"/>
            <p:cNvSpPr/>
            <p:nvPr/>
          </p:nvSpPr>
          <p:spPr>
            <a:xfrm>
              <a:off x="7429500" y="1787236"/>
              <a:ext cx="1319645" cy="150668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7887296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85750"/>
            <a:ext cx="7467600" cy="533400"/>
          </a:xfrm>
        </p:spPr>
        <p:txBody>
          <a:bodyPr/>
          <a:lstStyle/>
          <a:p>
            <a:pPr lvl="0"/>
            <a:r>
              <a:rPr lang="en-US" sz="3000" dirty="0" err="1" smtClean="0"/>
              <a:t>Tổng</a:t>
            </a:r>
            <a:r>
              <a:rPr lang="en-US" sz="3000" dirty="0" smtClean="0"/>
              <a:t> </a:t>
            </a:r>
            <a:r>
              <a:rPr lang="en-US" sz="3000" dirty="0" err="1"/>
              <a:t>kết</a:t>
            </a:r>
            <a:r>
              <a:rPr lang="en-US" sz="3000" dirty="0"/>
              <a:t> </a:t>
            </a:r>
            <a:r>
              <a:rPr lang="en-US" sz="3000" dirty="0" err="1"/>
              <a:t>bài</a:t>
            </a:r>
            <a:r>
              <a:rPr lang="en-US" sz="3000" dirty="0"/>
              <a:t> </a:t>
            </a:r>
            <a:r>
              <a:rPr lang="en-US" sz="3000" dirty="0" err="1"/>
              <a:t>học</a:t>
            </a:r>
            <a:endParaRPr lang="en-US" sz="3000" dirty="0"/>
          </a:p>
        </p:txBody>
      </p:sp>
      <p:sp>
        <p:nvSpPr>
          <p:cNvPr id="3" name="Content Placeholder 2"/>
          <p:cNvSpPr>
            <a:spLocks noGrp="1"/>
          </p:cNvSpPr>
          <p:nvPr>
            <p:ph type="body" sz="quarter" idx="13"/>
          </p:nvPr>
        </p:nvSpPr>
        <p:spPr>
          <a:xfrm>
            <a:off x="462708" y="935183"/>
            <a:ext cx="8224092" cy="3579668"/>
          </a:xfrm>
        </p:spPr>
        <p:txBody>
          <a:bodyPr>
            <a:normAutofit/>
          </a:bodyPr>
          <a:lstStyle/>
          <a:p>
            <a:pPr algn="just"/>
            <a:r>
              <a:rPr lang="vi-VN" dirty="0" smtClean="0"/>
              <a:t>Bài </a:t>
            </a:r>
            <a:r>
              <a:rPr lang="vi-VN" dirty="0"/>
              <a:t>học </a:t>
            </a:r>
            <a:r>
              <a:rPr lang="en-US" dirty="0" smtClean="0"/>
              <a:t>5 </a:t>
            </a:r>
            <a:r>
              <a:rPr lang="vi-VN" dirty="0" smtClean="0"/>
              <a:t>đã c</a:t>
            </a:r>
            <a:r>
              <a:rPr lang="en-US" dirty="0" err="1" smtClean="0"/>
              <a:t>ung</a:t>
            </a:r>
            <a:r>
              <a:rPr lang="en-US" dirty="0" smtClean="0"/>
              <a:t> </a:t>
            </a:r>
            <a:r>
              <a:rPr lang="en-US" dirty="0" err="1" smtClean="0"/>
              <a:t>cấp</a:t>
            </a:r>
            <a:r>
              <a:rPr lang="en-US" dirty="0" smtClean="0"/>
              <a:t> </a:t>
            </a:r>
            <a:r>
              <a:rPr lang="en-US" dirty="0" err="1" smtClean="0"/>
              <a:t>các</a:t>
            </a:r>
            <a:r>
              <a:rPr lang="vi-VN" dirty="0" smtClean="0"/>
              <a:t> </a:t>
            </a:r>
            <a:r>
              <a:rPr lang="vi-VN" dirty="0"/>
              <a:t>kiến thức và kỹ năng về</a:t>
            </a:r>
            <a:r>
              <a:rPr lang="vi-VN" dirty="0" smtClean="0"/>
              <a:t>:</a:t>
            </a:r>
            <a:endParaRPr lang="en-US" dirty="0"/>
          </a:p>
          <a:p>
            <a:pPr lvl="1"/>
            <a:r>
              <a:rPr lang="en-US" dirty="0" err="1"/>
              <a:t>Đọc</a:t>
            </a:r>
            <a:r>
              <a:rPr lang="en-US" dirty="0"/>
              <a:t> </a:t>
            </a:r>
            <a:r>
              <a:rPr lang="en-US" dirty="0" err="1"/>
              <a:t>và</a:t>
            </a:r>
            <a:r>
              <a:rPr lang="en-US" dirty="0"/>
              <a:t> </a:t>
            </a:r>
            <a:r>
              <a:rPr lang="en-US" dirty="0" err="1"/>
              <a:t>duyệt</a:t>
            </a:r>
            <a:r>
              <a:rPr lang="en-US" dirty="0"/>
              <a:t> </a:t>
            </a:r>
            <a:r>
              <a:rPr lang="en-US" dirty="0" err="1"/>
              <a:t>lỗi</a:t>
            </a:r>
            <a:r>
              <a:rPr lang="en-US" dirty="0"/>
              <a:t> </a:t>
            </a:r>
            <a:r>
              <a:rPr lang="en-US" dirty="0" err="1"/>
              <a:t>trong</a:t>
            </a:r>
            <a:r>
              <a:rPr lang="en-US" dirty="0"/>
              <a:t> </a:t>
            </a:r>
            <a:r>
              <a:rPr lang="en-US" dirty="0" err="1"/>
              <a:t>tài</a:t>
            </a:r>
            <a:r>
              <a:rPr lang="en-US" dirty="0"/>
              <a:t> </a:t>
            </a:r>
            <a:r>
              <a:rPr lang="en-US" dirty="0" err="1" smtClean="0"/>
              <a:t>liệu</a:t>
            </a:r>
            <a:r>
              <a:rPr lang="en-US" dirty="0" smtClean="0"/>
              <a:t>;</a:t>
            </a:r>
            <a:endParaRPr lang="en-US" dirty="0"/>
          </a:p>
          <a:p>
            <a:pPr lvl="1"/>
            <a:r>
              <a:rPr lang="en-US" dirty="0" err="1"/>
              <a:t>Điều</a:t>
            </a:r>
            <a:r>
              <a:rPr lang="en-US" dirty="0"/>
              <a:t> </a:t>
            </a:r>
            <a:r>
              <a:rPr lang="en-US" dirty="0" err="1"/>
              <a:t>hướng</a:t>
            </a:r>
            <a:r>
              <a:rPr lang="en-US" dirty="0"/>
              <a:t> </a:t>
            </a:r>
            <a:r>
              <a:rPr lang="en-US" dirty="0" err="1"/>
              <a:t>xung</a:t>
            </a:r>
            <a:r>
              <a:rPr lang="en-US" dirty="0"/>
              <a:t> </a:t>
            </a:r>
            <a:r>
              <a:rPr lang="en-US" dirty="0" err="1"/>
              <a:t>quanh</a:t>
            </a:r>
            <a:r>
              <a:rPr lang="en-US" dirty="0"/>
              <a:t> </a:t>
            </a:r>
            <a:r>
              <a:rPr lang="en-US" dirty="0" err="1"/>
              <a:t>tài</a:t>
            </a:r>
            <a:r>
              <a:rPr lang="en-US" dirty="0"/>
              <a:t> </a:t>
            </a:r>
            <a:r>
              <a:rPr lang="en-US" dirty="0" err="1"/>
              <a:t>liệu</a:t>
            </a:r>
            <a:r>
              <a:rPr lang="en-US" dirty="0"/>
              <a:t> </a:t>
            </a:r>
            <a:r>
              <a:rPr lang="en-US" dirty="0" err="1"/>
              <a:t>bằng</a:t>
            </a:r>
            <a:r>
              <a:rPr lang="en-US" dirty="0"/>
              <a:t> </a:t>
            </a:r>
            <a:r>
              <a:rPr lang="en-US" dirty="0" err="1"/>
              <a:t>các</a:t>
            </a:r>
            <a:r>
              <a:rPr lang="en-US" dirty="0"/>
              <a:t> </a:t>
            </a:r>
            <a:r>
              <a:rPr lang="en-US" dirty="0" err="1"/>
              <a:t>công</a:t>
            </a:r>
            <a:r>
              <a:rPr lang="en-US" dirty="0"/>
              <a:t> </a:t>
            </a:r>
            <a:r>
              <a:rPr lang="en-US" dirty="0" err="1"/>
              <a:t>cụ</a:t>
            </a:r>
            <a:r>
              <a:rPr lang="en-US" dirty="0"/>
              <a:t> </a:t>
            </a:r>
            <a:r>
              <a:rPr lang="en-US" dirty="0" err="1"/>
              <a:t>đặc</a:t>
            </a:r>
            <a:r>
              <a:rPr lang="en-US" dirty="0"/>
              <a:t> </a:t>
            </a:r>
            <a:r>
              <a:rPr lang="en-US" dirty="0" err="1" smtClean="0"/>
              <a:t>biệt</a:t>
            </a:r>
            <a:r>
              <a:rPr lang="en-US" dirty="0" smtClean="0"/>
              <a:t>;</a:t>
            </a:r>
            <a:endParaRPr lang="en-US" dirty="0"/>
          </a:p>
          <a:p>
            <a:pPr lvl="1"/>
            <a:r>
              <a:rPr lang="en-US" dirty="0" err="1"/>
              <a:t>Chuẩn</a:t>
            </a:r>
            <a:r>
              <a:rPr lang="en-US" dirty="0"/>
              <a:t> </a:t>
            </a:r>
            <a:r>
              <a:rPr lang="en-US" dirty="0" err="1"/>
              <a:t>bị</a:t>
            </a:r>
            <a:r>
              <a:rPr lang="en-US" dirty="0"/>
              <a:t> in </a:t>
            </a:r>
            <a:r>
              <a:rPr lang="en-US" dirty="0" err="1"/>
              <a:t>tài</a:t>
            </a:r>
            <a:r>
              <a:rPr lang="en-US" dirty="0"/>
              <a:t> </a:t>
            </a:r>
            <a:r>
              <a:rPr lang="en-US" dirty="0" err="1"/>
              <a:t>liệu</a:t>
            </a:r>
            <a:r>
              <a:rPr lang="en-US" dirty="0"/>
              <a:t> </a:t>
            </a:r>
            <a:r>
              <a:rPr lang="en-US" dirty="0" err="1"/>
              <a:t>kiểm</a:t>
            </a:r>
            <a:r>
              <a:rPr lang="en-US" dirty="0"/>
              <a:t> </a:t>
            </a:r>
            <a:r>
              <a:rPr lang="en-US" dirty="0" err="1"/>
              <a:t>tra</a:t>
            </a:r>
            <a:r>
              <a:rPr lang="en-US" dirty="0"/>
              <a:t> </a:t>
            </a:r>
            <a:r>
              <a:rPr lang="en-US" dirty="0" err="1"/>
              <a:t>tài</a:t>
            </a:r>
            <a:r>
              <a:rPr lang="en-US" dirty="0"/>
              <a:t> </a:t>
            </a:r>
            <a:r>
              <a:rPr lang="en-US" dirty="0" err="1"/>
              <a:t>liệu</a:t>
            </a:r>
            <a:r>
              <a:rPr lang="en-US" dirty="0"/>
              <a:t> </a:t>
            </a:r>
            <a:r>
              <a:rPr lang="en-US" dirty="0" err="1"/>
              <a:t>về</a:t>
            </a:r>
            <a:r>
              <a:rPr lang="en-US" dirty="0"/>
              <a:t> </a:t>
            </a:r>
            <a:r>
              <a:rPr lang="en-US" dirty="0" err="1"/>
              <a:t>các</a:t>
            </a:r>
            <a:r>
              <a:rPr lang="en-US" dirty="0"/>
              <a:t> </a:t>
            </a:r>
            <a:r>
              <a:rPr lang="en-US" dirty="0" err="1"/>
              <a:t>vấn</a:t>
            </a:r>
            <a:r>
              <a:rPr lang="en-US" dirty="0"/>
              <a:t> </a:t>
            </a:r>
            <a:r>
              <a:rPr lang="en-US" dirty="0" err="1"/>
              <a:t>đề</a:t>
            </a:r>
            <a:r>
              <a:rPr lang="en-US" dirty="0"/>
              <a:t> </a:t>
            </a:r>
            <a:r>
              <a:rPr lang="en-US" dirty="0" err="1"/>
              <a:t>tương</a:t>
            </a:r>
            <a:r>
              <a:rPr lang="en-US" dirty="0"/>
              <a:t> </a:t>
            </a:r>
            <a:r>
              <a:rPr lang="en-US" dirty="0" err="1" smtClean="0"/>
              <a:t>thích</a:t>
            </a:r>
            <a:r>
              <a:rPr lang="en-US" dirty="0" smtClean="0"/>
              <a:t>;</a:t>
            </a:r>
            <a:endParaRPr lang="en-US" dirty="0"/>
          </a:p>
          <a:p>
            <a:pPr lvl="1"/>
            <a:r>
              <a:rPr lang="en-US" dirty="0" err="1"/>
              <a:t>Kiểm</a:t>
            </a:r>
            <a:r>
              <a:rPr lang="en-US" dirty="0"/>
              <a:t> </a:t>
            </a:r>
            <a:r>
              <a:rPr lang="en-US" dirty="0" err="1"/>
              <a:t>tra</a:t>
            </a:r>
            <a:r>
              <a:rPr lang="en-US" dirty="0"/>
              <a:t> </a:t>
            </a:r>
            <a:r>
              <a:rPr lang="en-US" dirty="0" err="1"/>
              <a:t>một</a:t>
            </a:r>
            <a:r>
              <a:rPr lang="en-US" dirty="0"/>
              <a:t> </a:t>
            </a:r>
            <a:r>
              <a:rPr lang="en-US" dirty="0" err="1"/>
              <a:t>tài</a:t>
            </a:r>
            <a:r>
              <a:rPr lang="en-US" dirty="0"/>
              <a:t> </a:t>
            </a:r>
            <a:r>
              <a:rPr lang="en-US" dirty="0" err="1"/>
              <a:t>liệu</a:t>
            </a:r>
            <a:r>
              <a:rPr lang="en-US" dirty="0"/>
              <a:t> </a:t>
            </a:r>
            <a:r>
              <a:rPr lang="en-US" dirty="0" err="1"/>
              <a:t>cho</a:t>
            </a:r>
            <a:r>
              <a:rPr lang="en-US" dirty="0"/>
              <a:t> </a:t>
            </a:r>
            <a:r>
              <a:rPr lang="en-US" dirty="0" err="1"/>
              <a:t>thông</a:t>
            </a:r>
            <a:r>
              <a:rPr lang="en-US" dirty="0"/>
              <a:t> tin </a:t>
            </a:r>
            <a:r>
              <a:rPr lang="en-US" dirty="0" err="1"/>
              <a:t>cá</a:t>
            </a:r>
            <a:r>
              <a:rPr lang="en-US" dirty="0"/>
              <a:t> </a:t>
            </a:r>
            <a:r>
              <a:rPr lang="en-US" dirty="0" err="1"/>
              <a:t>nhân</a:t>
            </a:r>
            <a:r>
              <a:rPr lang="en-US" dirty="0"/>
              <a:t> </a:t>
            </a:r>
            <a:r>
              <a:rPr lang="en-US" dirty="0" err="1"/>
              <a:t>hoặc</a:t>
            </a:r>
            <a:r>
              <a:rPr lang="en-US" dirty="0"/>
              <a:t> </a:t>
            </a:r>
            <a:r>
              <a:rPr lang="en-US" dirty="0" err="1" smtClean="0"/>
              <a:t>ẩn</a:t>
            </a:r>
            <a:r>
              <a:rPr lang="en-US" dirty="0" smtClean="0"/>
              <a:t>;</a:t>
            </a:r>
            <a:endParaRPr lang="en-US" dirty="0"/>
          </a:p>
          <a:p>
            <a:pPr lvl="1"/>
            <a:r>
              <a:rPr lang="en-US" dirty="0" err="1"/>
              <a:t>Kiểm</a:t>
            </a:r>
            <a:r>
              <a:rPr lang="en-US" dirty="0"/>
              <a:t> </a:t>
            </a:r>
            <a:r>
              <a:rPr lang="en-US" dirty="0" err="1"/>
              <a:t>tra</a:t>
            </a:r>
            <a:r>
              <a:rPr lang="en-US" dirty="0"/>
              <a:t> </a:t>
            </a:r>
            <a:r>
              <a:rPr lang="en-US" dirty="0" err="1"/>
              <a:t>tài</a:t>
            </a:r>
            <a:r>
              <a:rPr lang="en-US" dirty="0"/>
              <a:t> </a:t>
            </a:r>
            <a:r>
              <a:rPr lang="en-US" dirty="0" err="1"/>
              <a:t>liệu</a:t>
            </a:r>
            <a:r>
              <a:rPr lang="en-US" dirty="0"/>
              <a:t> </a:t>
            </a:r>
            <a:r>
              <a:rPr lang="en-US" dirty="0" err="1"/>
              <a:t>về</a:t>
            </a:r>
            <a:r>
              <a:rPr lang="en-US" dirty="0"/>
              <a:t> </a:t>
            </a:r>
            <a:r>
              <a:rPr lang="en-US" dirty="0" err="1"/>
              <a:t>các</a:t>
            </a:r>
            <a:r>
              <a:rPr lang="en-US" dirty="0"/>
              <a:t> </a:t>
            </a:r>
            <a:r>
              <a:rPr lang="en-US" dirty="0" err="1"/>
              <a:t>vấn</a:t>
            </a:r>
            <a:r>
              <a:rPr lang="en-US" dirty="0"/>
              <a:t> </a:t>
            </a:r>
            <a:r>
              <a:rPr lang="en-US" dirty="0" err="1"/>
              <a:t>đề</a:t>
            </a:r>
            <a:r>
              <a:rPr lang="en-US" dirty="0"/>
              <a:t> </a:t>
            </a:r>
            <a:r>
              <a:rPr lang="en-US" dirty="0" err="1"/>
              <a:t>tiếp</a:t>
            </a:r>
            <a:r>
              <a:rPr lang="en-US" dirty="0"/>
              <a:t> </a:t>
            </a:r>
            <a:r>
              <a:rPr lang="en-US" dirty="0" err="1" smtClean="0"/>
              <a:t>cận</a:t>
            </a:r>
            <a:r>
              <a:rPr lang="en-US" dirty="0" smtClean="0"/>
              <a:t>.</a:t>
            </a:r>
            <a:endParaRPr lang="en-US" dirty="0"/>
          </a:p>
        </p:txBody>
      </p:sp>
      <p:sp>
        <p:nvSpPr>
          <p:cNvPr id="4" name="Date Placeholder 3"/>
          <p:cNvSpPr>
            <a:spLocks noGrp="1"/>
          </p:cNvSpPr>
          <p:nvPr>
            <p:ph type="dt" sz="half" idx="14"/>
          </p:nvPr>
        </p:nvSpPr>
        <p:spPr/>
        <p:txBody>
          <a:bodyPr/>
          <a:lstStyle/>
          <a:p>
            <a:fld id="{3666938D-6E01-40AE-BE27-E7323976FC9E}" type="datetime1">
              <a:rPr lang="en-US" smtClean="0"/>
              <a:t>5/24/2019</a:t>
            </a:fld>
            <a:endParaRPr lang="en-US" dirty="0"/>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28</a:t>
            </a:fld>
            <a:endParaRPr lang="en-US"/>
          </a:p>
        </p:txBody>
      </p:sp>
    </p:spTree>
    <p:extLst>
      <p:ext uri="{BB962C8B-B14F-4D97-AF65-F5344CB8AC3E}">
        <p14:creationId xmlns:p14="http://schemas.microsoft.com/office/powerpoint/2010/main" val="153736554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85750"/>
            <a:ext cx="7467600" cy="533400"/>
          </a:xfrm>
        </p:spPr>
        <p:txBody>
          <a:bodyPr/>
          <a:lstStyle/>
          <a:p>
            <a:pPr lvl="0"/>
            <a:r>
              <a:rPr lang="en-US" sz="3000" dirty="0" err="1" smtClean="0"/>
              <a:t>Câu</a:t>
            </a:r>
            <a:r>
              <a:rPr lang="en-US" sz="3000" dirty="0" smtClean="0"/>
              <a:t> </a:t>
            </a:r>
            <a:r>
              <a:rPr lang="en-US" sz="3000" dirty="0" err="1" smtClean="0"/>
              <a:t>hỏi</a:t>
            </a:r>
            <a:r>
              <a:rPr lang="en-US" sz="3000" dirty="0" smtClean="0"/>
              <a:t> </a:t>
            </a:r>
            <a:r>
              <a:rPr lang="en-US" sz="3000" dirty="0" err="1" smtClean="0"/>
              <a:t>ôn</a:t>
            </a:r>
            <a:r>
              <a:rPr lang="en-US" sz="3000" dirty="0" smtClean="0"/>
              <a:t> </a:t>
            </a:r>
            <a:r>
              <a:rPr lang="en-US" sz="3000" dirty="0" err="1" smtClean="0"/>
              <a:t>tập</a:t>
            </a:r>
            <a:r>
              <a:rPr lang="en-US" sz="3000" dirty="0" smtClean="0"/>
              <a:t> </a:t>
            </a:r>
            <a:r>
              <a:rPr lang="en-US" sz="3000" dirty="0" err="1" smtClean="0"/>
              <a:t>lý</a:t>
            </a:r>
            <a:r>
              <a:rPr lang="en-US" sz="3000" dirty="0" smtClean="0"/>
              <a:t> </a:t>
            </a:r>
            <a:r>
              <a:rPr lang="en-US" sz="3000" dirty="0" err="1" smtClean="0"/>
              <a:t>thuyết</a:t>
            </a:r>
            <a:endParaRPr lang="en-US" sz="3000" dirty="0"/>
          </a:p>
        </p:txBody>
      </p:sp>
      <p:sp>
        <p:nvSpPr>
          <p:cNvPr id="3" name="Content Placeholder 2"/>
          <p:cNvSpPr>
            <a:spLocks noGrp="1"/>
          </p:cNvSpPr>
          <p:nvPr>
            <p:ph type="body" sz="quarter" idx="13"/>
          </p:nvPr>
        </p:nvSpPr>
        <p:spPr>
          <a:xfrm>
            <a:off x="462708" y="935183"/>
            <a:ext cx="8224092" cy="3579668"/>
          </a:xfrm>
        </p:spPr>
        <p:txBody>
          <a:bodyPr>
            <a:normAutofit lnSpcReduction="10000"/>
          </a:bodyPr>
          <a:lstStyle/>
          <a:p>
            <a:pPr marL="457200" indent="-457200" algn="just">
              <a:buFont typeface="+mj-lt"/>
              <a:buAutoNum type="arabicPeriod"/>
            </a:pPr>
            <a:r>
              <a:rPr lang="vi-VN" sz="2600" dirty="0" smtClean="0"/>
              <a:t>Làm </a:t>
            </a:r>
            <a:r>
              <a:rPr lang="vi-VN" sz="2600" dirty="0"/>
              <a:t>thế nào bạn có thể xác định nếu một lỗi ngữ pháp đã được phát hiện trong tài liệu?</a:t>
            </a:r>
          </a:p>
          <a:p>
            <a:pPr marL="977900" lvl="2" indent="-514350" algn="just">
              <a:buFont typeface="+mj-lt"/>
              <a:buAutoNum type="alphaLcPeriod"/>
            </a:pPr>
            <a:r>
              <a:rPr lang="vi-VN" sz="2200" dirty="0" smtClean="0"/>
              <a:t>Lỗi </a:t>
            </a:r>
            <a:r>
              <a:rPr lang="vi-VN" sz="2200" dirty="0"/>
              <a:t>được đánh dấu bằng một đường lượn sóng màu xanh lá cây bên dưới văn bản trong tài liệu.</a:t>
            </a:r>
          </a:p>
          <a:p>
            <a:pPr marL="977900" lvl="2" indent="-514350" algn="just">
              <a:buFont typeface="+mj-lt"/>
              <a:buAutoNum type="alphaLcPeriod"/>
            </a:pPr>
            <a:r>
              <a:rPr lang="vi-VN" sz="2200" dirty="0" smtClean="0"/>
              <a:t>Lỗi </a:t>
            </a:r>
            <a:r>
              <a:rPr lang="vi-VN" sz="2200" dirty="0"/>
              <a:t>được đánh dấu bằng một đường lượn sóng màu đỏ bên dưới văn bản trong tài liệu.</a:t>
            </a:r>
          </a:p>
          <a:p>
            <a:pPr marL="977900" lvl="2" indent="-514350" algn="just">
              <a:buFont typeface="+mj-lt"/>
              <a:buAutoNum type="alphaLcPeriod"/>
            </a:pPr>
            <a:r>
              <a:rPr lang="vi-VN" sz="2200" dirty="0" smtClean="0"/>
              <a:t>Lỗi </a:t>
            </a:r>
            <a:r>
              <a:rPr lang="vi-VN" sz="2200" dirty="0"/>
              <a:t>được đánh dấu bằng các chấm nhỏ màu tím dưới văn bản trong tài liệu.</a:t>
            </a:r>
          </a:p>
          <a:p>
            <a:pPr marL="977900" lvl="2" indent="-514350" algn="just">
              <a:buFont typeface="+mj-lt"/>
              <a:buAutoNum type="alphaLcPeriod"/>
            </a:pPr>
            <a:r>
              <a:rPr lang="vi-VN" sz="2200" dirty="0" smtClean="0"/>
              <a:t>Lỗi </a:t>
            </a:r>
            <a:r>
              <a:rPr lang="vi-VN" sz="2200" dirty="0"/>
              <a:t>được đánh dấu bằng một đường lượn sóng màu xanh bên dưới văn bản trong tài liệu.</a:t>
            </a:r>
          </a:p>
          <a:p>
            <a:pPr marL="747713" indent="-290513" algn="just">
              <a:buFont typeface="+mj-lt"/>
              <a:buAutoNum type="alphaLcPeriod"/>
            </a:pPr>
            <a:endParaRPr lang="vi-VN" dirty="0"/>
          </a:p>
          <a:p>
            <a:pPr algn="just"/>
            <a:endParaRPr lang="en-US" dirty="0"/>
          </a:p>
        </p:txBody>
      </p:sp>
      <p:sp>
        <p:nvSpPr>
          <p:cNvPr id="4" name="Date Placeholder 3"/>
          <p:cNvSpPr>
            <a:spLocks noGrp="1"/>
          </p:cNvSpPr>
          <p:nvPr>
            <p:ph type="dt" sz="half" idx="14"/>
          </p:nvPr>
        </p:nvSpPr>
        <p:spPr/>
        <p:txBody>
          <a:bodyPr/>
          <a:lstStyle/>
          <a:p>
            <a:fld id="{3666938D-6E01-40AE-BE27-E7323976FC9E}" type="datetime1">
              <a:rPr lang="en-US" smtClean="0"/>
              <a:t>5/24/2019</a:t>
            </a:fld>
            <a:endParaRPr lang="en-US" dirty="0"/>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29</a:t>
            </a:fld>
            <a:endParaRPr lang="en-US"/>
          </a:p>
        </p:txBody>
      </p:sp>
    </p:spTree>
    <p:extLst>
      <p:ext uri="{BB962C8B-B14F-4D97-AF65-F5344CB8AC3E}">
        <p14:creationId xmlns:p14="http://schemas.microsoft.com/office/powerpoint/2010/main" val="1501108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3">
                                            <p:txEl>
                                              <p:pRg st="1" end="1"/>
                                            </p:txEl>
                                          </p:spTgt>
                                        </p:tgtEl>
                                        <p:attrNameLst>
                                          <p:attrName>ppt_w</p:attrName>
                                        </p:attrNameLst>
                                      </p:cBhvr>
                                      <p:tavLst>
                                        <p:tav tm="0">
                                          <p:val>
                                            <p:strVal val="ppt_w"/>
                                          </p:val>
                                        </p:tav>
                                        <p:tav tm="100000">
                                          <p:val>
                                            <p:fltVal val="0"/>
                                          </p:val>
                                        </p:tav>
                                      </p:tavLst>
                                    </p:anim>
                                    <p:anim calcmode="lin" valueType="num">
                                      <p:cBhvr>
                                        <p:cTn id="7" dur="1000"/>
                                        <p:tgtEl>
                                          <p:spTgt spid="3">
                                            <p:txEl>
                                              <p:pRg st="1" end="1"/>
                                            </p:txEl>
                                          </p:spTgt>
                                        </p:tgtEl>
                                        <p:attrNameLst>
                                          <p:attrName>ppt_h</p:attrName>
                                        </p:attrNameLst>
                                      </p:cBhvr>
                                      <p:tavLst>
                                        <p:tav tm="0">
                                          <p:val>
                                            <p:strVal val="ppt_h"/>
                                          </p:val>
                                        </p:tav>
                                        <p:tav tm="100000">
                                          <p:val>
                                            <p:fltVal val="0"/>
                                          </p:val>
                                        </p:tav>
                                      </p:tavLst>
                                    </p:anim>
                                    <p:anim calcmode="lin" valueType="num">
                                      <p:cBhvr>
                                        <p:cTn id="8" dur="1000"/>
                                        <p:tgtEl>
                                          <p:spTgt spid="3">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3">
                                            <p:txEl>
                                              <p:pRg st="1" end="1"/>
                                            </p:txEl>
                                          </p:spTgt>
                                        </p:tgtEl>
                                      </p:cBhvr>
                                    </p:animEffect>
                                    <p:set>
                                      <p:cBhvr>
                                        <p:cTn id="10" dur="1" fill="hold">
                                          <p:stCondLst>
                                            <p:cond delay="999"/>
                                          </p:stCondLst>
                                        </p:cTn>
                                        <p:tgtEl>
                                          <p:spTgt spid="3">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3">
                                            <p:txEl>
                                              <p:pRg st="2" end="2"/>
                                            </p:txEl>
                                          </p:spTgt>
                                        </p:tgtEl>
                                        <p:attrNameLst>
                                          <p:attrName>ppt_w</p:attrName>
                                        </p:attrNameLst>
                                      </p:cBhvr>
                                      <p:tavLst>
                                        <p:tav tm="0">
                                          <p:val>
                                            <p:strVal val="ppt_w"/>
                                          </p:val>
                                        </p:tav>
                                        <p:tav tm="100000">
                                          <p:val>
                                            <p:fltVal val="0"/>
                                          </p:val>
                                        </p:tav>
                                      </p:tavLst>
                                    </p:anim>
                                    <p:anim calcmode="lin" valueType="num">
                                      <p:cBhvr>
                                        <p:cTn id="13" dur="1000"/>
                                        <p:tgtEl>
                                          <p:spTgt spid="3">
                                            <p:txEl>
                                              <p:pRg st="2" end="2"/>
                                            </p:txEl>
                                          </p:spTgt>
                                        </p:tgtEl>
                                        <p:attrNameLst>
                                          <p:attrName>ppt_h</p:attrName>
                                        </p:attrNameLst>
                                      </p:cBhvr>
                                      <p:tavLst>
                                        <p:tav tm="0">
                                          <p:val>
                                            <p:strVal val="ppt_h"/>
                                          </p:val>
                                        </p:tav>
                                        <p:tav tm="100000">
                                          <p:val>
                                            <p:fltVal val="0"/>
                                          </p:val>
                                        </p:tav>
                                      </p:tavLst>
                                    </p:anim>
                                    <p:anim calcmode="lin" valueType="num">
                                      <p:cBhvr>
                                        <p:cTn id="14" dur="1000"/>
                                        <p:tgtEl>
                                          <p:spTgt spid="3">
                                            <p:txEl>
                                              <p:pRg st="2" end="2"/>
                                            </p:txEl>
                                          </p:spTgt>
                                        </p:tgtEl>
                                        <p:attrNameLst>
                                          <p:attrName>style.rotation</p:attrName>
                                        </p:attrNameLst>
                                      </p:cBhvr>
                                      <p:tavLst>
                                        <p:tav tm="0">
                                          <p:val>
                                            <p:fltVal val="0"/>
                                          </p:val>
                                        </p:tav>
                                        <p:tav tm="100000">
                                          <p:val>
                                            <p:fltVal val="90"/>
                                          </p:val>
                                        </p:tav>
                                      </p:tavLst>
                                    </p:anim>
                                    <p:animEffect transition="out" filter="fade">
                                      <p:cBhvr>
                                        <p:cTn id="15" dur="1000"/>
                                        <p:tgtEl>
                                          <p:spTgt spid="3">
                                            <p:txEl>
                                              <p:pRg st="2" end="2"/>
                                            </p:txEl>
                                          </p:spTgt>
                                        </p:tgtEl>
                                      </p:cBhvr>
                                    </p:animEffect>
                                    <p:set>
                                      <p:cBhvr>
                                        <p:cTn id="16" dur="1" fill="hold">
                                          <p:stCondLst>
                                            <p:cond delay="999"/>
                                          </p:stCondLst>
                                        </p:cTn>
                                        <p:tgtEl>
                                          <p:spTgt spid="3">
                                            <p:txEl>
                                              <p:pRg st="2" end="2"/>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3">
                                            <p:txEl>
                                              <p:pRg st="3" end="3"/>
                                            </p:txEl>
                                          </p:spTgt>
                                        </p:tgtEl>
                                        <p:attrNameLst>
                                          <p:attrName>ppt_w</p:attrName>
                                        </p:attrNameLst>
                                      </p:cBhvr>
                                      <p:tavLst>
                                        <p:tav tm="0">
                                          <p:val>
                                            <p:strVal val="ppt_w"/>
                                          </p:val>
                                        </p:tav>
                                        <p:tav tm="100000">
                                          <p:val>
                                            <p:fltVal val="0"/>
                                          </p:val>
                                        </p:tav>
                                      </p:tavLst>
                                    </p:anim>
                                    <p:anim calcmode="lin" valueType="num">
                                      <p:cBhvr>
                                        <p:cTn id="19" dur="1000"/>
                                        <p:tgtEl>
                                          <p:spTgt spid="3">
                                            <p:txEl>
                                              <p:pRg st="3" end="3"/>
                                            </p:txEl>
                                          </p:spTgt>
                                        </p:tgtEl>
                                        <p:attrNameLst>
                                          <p:attrName>ppt_h</p:attrName>
                                        </p:attrNameLst>
                                      </p:cBhvr>
                                      <p:tavLst>
                                        <p:tav tm="0">
                                          <p:val>
                                            <p:strVal val="ppt_h"/>
                                          </p:val>
                                        </p:tav>
                                        <p:tav tm="100000">
                                          <p:val>
                                            <p:fltVal val="0"/>
                                          </p:val>
                                        </p:tav>
                                      </p:tavLst>
                                    </p:anim>
                                    <p:anim calcmode="lin" valueType="num">
                                      <p:cBhvr>
                                        <p:cTn id="20" dur="1000"/>
                                        <p:tgtEl>
                                          <p:spTgt spid="3">
                                            <p:txEl>
                                              <p:pRg st="3" end="3"/>
                                            </p:txEl>
                                          </p:spTgt>
                                        </p:tgtEl>
                                        <p:attrNameLst>
                                          <p:attrName>style.rotation</p:attrName>
                                        </p:attrNameLst>
                                      </p:cBhvr>
                                      <p:tavLst>
                                        <p:tav tm="0">
                                          <p:val>
                                            <p:fltVal val="0"/>
                                          </p:val>
                                        </p:tav>
                                        <p:tav tm="100000">
                                          <p:val>
                                            <p:fltVal val="90"/>
                                          </p:val>
                                        </p:tav>
                                      </p:tavLst>
                                    </p:anim>
                                    <p:animEffect transition="out" filter="fade">
                                      <p:cBhvr>
                                        <p:cTn id="21" dur="1000"/>
                                        <p:tgtEl>
                                          <p:spTgt spid="3">
                                            <p:txEl>
                                              <p:pRg st="3" end="3"/>
                                            </p:txEl>
                                          </p:spTgt>
                                        </p:tgtEl>
                                      </p:cBhvr>
                                    </p:animEffect>
                                    <p:set>
                                      <p:cBhvr>
                                        <p:cTn id="22" dur="1" fill="hold">
                                          <p:stCondLst>
                                            <p:cond delay="9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Mục</a:t>
            </a:r>
            <a:r>
              <a:rPr lang="en-US" dirty="0" smtClean="0"/>
              <a:t> </a:t>
            </a:r>
            <a:r>
              <a:rPr lang="en-US" dirty="0" err="1"/>
              <a:t>tiêu</a:t>
            </a:r>
            <a:r>
              <a:rPr lang="en-US" dirty="0"/>
              <a:t> </a:t>
            </a:r>
            <a:r>
              <a:rPr lang="en-US" dirty="0" err="1"/>
              <a:t>bài</a:t>
            </a:r>
            <a:r>
              <a:rPr lang="en-US" dirty="0"/>
              <a:t> </a:t>
            </a:r>
            <a:r>
              <a:rPr lang="en-US" dirty="0" err="1" smtClean="0"/>
              <a:t>học</a:t>
            </a:r>
            <a:endParaRPr lang="en-US" dirty="0"/>
          </a:p>
        </p:txBody>
      </p:sp>
      <p:sp>
        <p:nvSpPr>
          <p:cNvPr id="3" name="Content Placeholder 2"/>
          <p:cNvSpPr>
            <a:spLocks noGrp="1"/>
          </p:cNvSpPr>
          <p:nvPr>
            <p:ph type="body" sz="quarter" idx="13"/>
          </p:nvPr>
        </p:nvSpPr>
        <p:spPr>
          <a:xfrm>
            <a:off x="457200" y="925417"/>
            <a:ext cx="8229600" cy="3627533"/>
          </a:xfrm>
        </p:spPr>
        <p:txBody>
          <a:bodyPr anchor="ctr"/>
          <a:lstStyle/>
          <a:p>
            <a:pPr lvl="0"/>
            <a:r>
              <a:rPr lang="en-US" dirty="0" err="1"/>
              <a:t>Sửa</a:t>
            </a:r>
            <a:r>
              <a:rPr lang="en-US" dirty="0"/>
              <a:t> </a:t>
            </a:r>
            <a:r>
              <a:rPr lang="en-US" dirty="0" err="1"/>
              <a:t>chữa</a:t>
            </a:r>
            <a:r>
              <a:rPr lang="en-US" dirty="0"/>
              <a:t> </a:t>
            </a:r>
            <a:r>
              <a:rPr lang="en-US" dirty="0" err="1"/>
              <a:t>tài</a:t>
            </a:r>
            <a:r>
              <a:rPr lang="en-US" dirty="0"/>
              <a:t> </a:t>
            </a:r>
            <a:r>
              <a:rPr lang="en-US" dirty="0" err="1" smtClean="0"/>
              <a:t>liệu</a:t>
            </a:r>
            <a:r>
              <a:rPr lang="en-US" dirty="0" smtClean="0"/>
              <a:t>;</a:t>
            </a:r>
            <a:endParaRPr lang="en-US" dirty="0"/>
          </a:p>
          <a:p>
            <a:pPr lvl="0"/>
            <a:r>
              <a:rPr lang="en-US" dirty="0" err="1"/>
              <a:t>Điều</a:t>
            </a:r>
            <a:r>
              <a:rPr lang="en-US" dirty="0"/>
              <a:t> </a:t>
            </a:r>
            <a:r>
              <a:rPr lang="en-US" dirty="0" err="1"/>
              <a:t>hướng</a:t>
            </a:r>
            <a:r>
              <a:rPr lang="en-US" dirty="0"/>
              <a:t> </a:t>
            </a:r>
            <a:r>
              <a:rPr lang="en-US" dirty="0" err="1"/>
              <a:t>xung</a:t>
            </a:r>
            <a:r>
              <a:rPr lang="en-US" dirty="0"/>
              <a:t> </a:t>
            </a:r>
            <a:r>
              <a:rPr lang="en-US" dirty="0" err="1"/>
              <a:t>quanh</a:t>
            </a:r>
            <a:r>
              <a:rPr lang="en-US" dirty="0"/>
              <a:t> </a:t>
            </a:r>
            <a:r>
              <a:rPr lang="en-US" dirty="0" err="1"/>
              <a:t>tài</a:t>
            </a:r>
            <a:r>
              <a:rPr lang="en-US" dirty="0"/>
              <a:t> </a:t>
            </a:r>
            <a:r>
              <a:rPr lang="en-US" dirty="0" err="1"/>
              <a:t>liệu</a:t>
            </a:r>
            <a:r>
              <a:rPr lang="en-US" dirty="0"/>
              <a:t> </a:t>
            </a:r>
            <a:r>
              <a:rPr lang="en-US" dirty="0" err="1"/>
              <a:t>bằng</a:t>
            </a:r>
            <a:r>
              <a:rPr lang="en-US" dirty="0"/>
              <a:t> </a:t>
            </a:r>
            <a:r>
              <a:rPr lang="en-US" dirty="0" err="1"/>
              <a:t>các</a:t>
            </a:r>
            <a:r>
              <a:rPr lang="en-US" dirty="0"/>
              <a:t> </a:t>
            </a:r>
            <a:r>
              <a:rPr lang="en-US" dirty="0" err="1"/>
              <a:t>công</a:t>
            </a:r>
            <a:r>
              <a:rPr lang="en-US" dirty="0"/>
              <a:t> </a:t>
            </a:r>
            <a:r>
              <a:rPr lang="en-US" dirty="0" err="1"/>
              <a:t>cụ</a:t>
            </a:r>
            <a:r>
              <a:rPr lang="en-US" dirty="0"/>
              <a:t> </a:t>
            </a:r>
            <a:r>
              <a:rPr lang="en-US" dirty="0" err="1"/>
              <a:t>đặc</a:t>
            </a:r>
            <a:r>
              <a:rPr lang="en-US" dirty="0"/>
              <a:t> </a:t>
            </a:r>
            <a:r>
              <a:rPr lang="en-US" dirty="0" err="1"/>
              <a:t>biệt</a:t>
            </a:r>
            <a:r>
              <a:rPr lang="en-US" dirty="0"/>
              <a:t>;</a:t>
            </a:r>
          </a:p>
          <a:p>
            <a:pPr lvl="0"/>
            <a:r>
              <a:rPr lang="en-US" dirty="0" err="1"/>
              <a:t>Chuẩn</a:t>
            </a:r>
            <a:r>
              <a:rPr lang="en-US" dirty="0"/>
              <a:t> </a:t>
            </a:r>
            <a:r>
              <a:rPr lang="en-US" dirty="0" err="1"/>
              <a:t>bị</a:t>
            </a:r>
            <a:r>
              <a:rPr lang="en-US" dirty="0"/>
              <a:t> in </a:t>
            </a:r>
            <a:r>
              <a:rPr lang="en-US" dirty="0" err="1"/>
              <a:t>tài</a:t>
            </a:r>
            <a:r>
              <a:rPr lang="en-US" dirty="0"/>
              <a:t> </a:t>
            </a:r>
            <a:r>
              <a:rPr lang="en-US" dirty="0" err="1"/>
              <a:t>liệu</a:t>
            </a:r>
            <a:r>
              <a:rPr lang="en-US" dirty="0"/>
              <a:t>; </a:t>
            </a:r>
          </a:p>
          <a:p>
            <a:pPr lvl="0"/>
            <a:r>
              <a:rPr lang="en-US" dirty="0" err="1"/>
              <a:t>Kiểm</a:t>
            </a:r>
            <a:r>
              <a:rPr lang="en-US" dirty="0"/>
              <a:t> </a:t>
            </a:r>
            <a:r>
              <a:rPr lang="en-US" dirty="0" err="1"/>
              <a:t>tra</a:t>
            </a:r>
            <a:r>
              <a:rPr lang="en-US" dirty="0"/>
              <a:t> </a:t>
            </a:r>
            <a:r>
              <a:rPr lang="en-US" dirty="0" err="1"/>
              <a:t>tài</a:t>
            </a:r>
            <a:r>
              <a:rPr lang="en-US" dirty="0"/>
              <a:t> </a:t>
            </a:r>
            <a:r>
              <a:rPr lang="en-US" dirty="0" err="1"/>
              <a:t>liệu</a:t>
            </a:r>
            <a:r>
              <a:rPr lang="en-US" dirty="0"/>
              <a:t> </a:t>
            </a:r>
            <a:r>
              <a:rPr lang="en-US" dirty="0" err="1"/>
              <a:t>về</a:t>
            </a:r>
            <a:r>
              <a:rPr lang="en-US" dirty="0"/>
              <a:t> </a:t>
            </a:r>
            <a:r>
              <a:rPr lang="en-US" dirty="0" err="1"/>
              <a:t>các</a:t>
            </a:r>
            <a:r>
              <a:rPr lang="en-US" dirty="0"/>
              <a:t> </a:t>
            </a:r>
            <a:r>
              <a:rPr lang="en-US" dirty="0" err="1"/>
              <a:t>vấn</a:t>
            </a:r>
            <a:r>
              <a:rPr lang="en-US" dirty="0"/>
              <a:t> </a:t>
            </a:r>
            <a:r>
              <a:rPr lang="en-US" dirty="0" err="1"/>
              <a:t>đề</a:t>
            </a:r>
            <a:r>
              <a:rPr lang="en-US" dirty="0"/>
              <a:t> </a:t>
            </a:r>
            <a:r>
              <a:rPr lang="en-US" dirty="0" err="1"/>
              <a:t>tương</a:t>
            </a:r>
            <a:r>
              <a:rPr lang="en-US" dirty="0"/>
              <a:t> </a:t>
            </a:r>
            <a:r>
              <a:rPr lang="en-US" dirty="0" err="1"/>
              <a:t>thích</a:t>
            </a:r>
            <a:r>
              <a:rPr lang="en-US" dirty="0"/>
              <a:t>;</a:t>
            </a:r>
          </a:p>
          <a:p>
            <a:pPr lvl="0"/>
            <a:r>
              <a:rPr lang="en-US" dirty="0" err="1"/>
              <a:t>Kiểm</a:t>
            </a:r>
            <a:r>
              <a:rPr lang="en-US" dirty="0"/>
              <a:t> </a:t>
            </a:r>
            <a:r>
              <a:rPr lang="en-US" dirty="0" err="1"/>
              <a:t>tra</a:t>
            </a:r>
            <a:r>
              <a:rPr lang="en-US" dirty="0"/>
              <a:t> </a:t>
            </a:r>
            <a:r>
              <a:rPr lang="en-US" dirty="0" err="1"/>
              <a:t>tài</a:t>
            </a:r>
            <a:r>
              <a:rPr lang="en-US" dirty="0"/>
              <a:t> </a:t>
            </a:r>
            <a:r>
              <a:rPr lang="en-US" dirty="0" err="1"/>
              <a:t>liệu</a:t>
            </a:r>
            <a:r>
              <a:rPr lang="en-US" dirty="0"/>
              <a:t> </a:t>
            </a:r>
            <a:r>
              <a:rPr lang="en-US" dirty="0" err="1"/>
              <a:t>về</a:t>
            </a:r>
            <a:r>
              <a:rPr lang="en-US" dirty="0"/>
              <a:t> </a:t>
            </a:r>
            <a:r>
              <a:rPr lang="en-US" dirty="0" err="1"/>
              <a:t>thông</a:t>
            </a:r>
            <a:r>
              <a:rPr lang="en-US" dirty="0"/>
              <a:t> tin </a:t>
            </a:r>
            <a:r>
              <a:rPr lang="en-US" dirty="0" err="1"/>
              <a:t>cá</a:t>
            </a:r>
            <a:r>
              <a:rPr lang="en-US" dirty="0"/>
              <a:t> </a:t>
            </a:r>
            <a:r>
              <a:rPr lang="en-US" dirty="0" err="1"/>
              <a:t>nhân</a:t>
            </a:r>
            <a:r>
              <a:rPr lang="en-US" dirty="0"/>
              <a:t> </a:t>
            </a:r>
            <a:r>
              <a:rPr lang="en-US" dirty="0" err="1"/>
              <a:t>hoặc</a:t>
            </a:r>
            <a:r>
              <a:rPr lang="en-US" dirty="0"/>
              <a:t> </a:t>
            </a:r>
            <a:r>
              <a:rPr lang="en-US" dirty="0" err="1"/>
              <a:t>thông</a:t>
            </a:r>
            <a:r>
              <a:rPr lang="en-US" dirty="0"/>
              <a:t> tin </a:t>
            </a:r>
            <a:r>
              <a:rPr lang="en-US" dirty="0" err="1"/>
              <a:t>ẩn</a:t>
            </a:r>
            <a:r>
              <a:rPr lang="en-US" dirty="0"/>
              <a:t>;</a:t>
            </a:r>
          </a:p>
          <a:p>
            <a:r>
              <a:rPr lang="en-US" dirty="0" err="1"/>
              <a:t>Kiểm</a:t>
            </a:r>
            <a:r>
              <a:rPr lang="en-US" dirty="0"/>
              <a:t> </a:t>
            </a:r>
            <a:r>
              <a:rPr lang="en-US" dirty="0" err="1"/>
              <a:t>tra</a:t>
            </a:r>
            <a:r>
              <a:rPr lang="en-US" dirty="0"/>
              <a:t> </a:t>
            </a:r>
            <a:r>
              <a:rPr lang="en-US" dirty="0" err="1"/>
              <a:t>tài</a:t>
            </a:r>
            <a:r>
              <a:rPr lang="en-US" dirty="0"/>
              <a:t> </a:t>
            </a:r>
            <a:r>
              <a:rPr lang="en-US" dirty="0" err="1"/>
              <a:t>liệu</a:t>
            </a:r>
            <a:r>
              <a:rPr lang="en-US" dirty="0"/>
              <a:t> </a:t>
            </a:r>
            <a:r>
              <a:rPr lang="en-US" dirty="0" err="1"/>
              <a:t>về</a:t>
            </a:r>
            <a:r>
              <a:rPr lang="en-US" dirty="0"/>
              <a:t> </a:t>
            </a:r>
            <a:r>
              <a:rPr lang="en-US" dirty="0" err="1"/>
              <a:t>các</a:t>
            </a:r>
            <a:r>
              <a:rPr lang="en-US" dirty="0"/>
              <a:t> </a:t>
            </a:r>
            <a:r>
              <a:rPr lang="en-US" dirty="0" err="1"/>
              <a:t>vấn</a:t>
            </a:r>
            <a:r>
              <a:rPr lang="en-US" dirty="0"/>
              <a:t> </a:t>
            </a:r>
            <a:r>
              <a:rPr lang="en-US" dirty="0" err="1"/>
              <a:t>đề</a:t>
            </a:r>
            <a:r>
              <a:rPr lang="en-US" dirty="0"/>
              <a:t> </a:t>
            </a:r>
            <a:r>
              <a:rPr lang="en-US" dirty="0" err="1"/>
              <a:t>truy</a:t>
            </a:r>
            <a:r>
              <a:rPr lang="en-US" dirty="0"/>
              <a:t> </a:t>
            </a:r>
            <a:r>
              <a:rPr lang="en-US" dirty="0" err="1"/>
              <a:t>cập</a:t>
            </a:r>
            <a:r>
              <a:rPr lang="en-US" dirty="0"/>
              <a:t>.</a:t>
            </a:r>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dirty="0"/>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3</a:t>
            </a:fld>
            <a:endParaRPr lang="en-US"/>
          </a:p>
        </p:txBody>
      </p:sp>
    </p:spTree>
    <p:extLst>
      <p:ext uri="{BB962C8B-B14F-4D97-AF65-F5344CB8AC3E}">
        <p14:creationId xmlns:p14="http://schemas.microsoft.com/office/powerpoint/2010/main" val="390933126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85750"/>
            <a:ext cx="7467600" cy="533400"/>
          </a:xfrm>
        </p:spPr>
        <p:txBody>
          <a:bodyPr/>
          <a:lstStyle/>
          <a:p>
            <a:pPr lvl="0"/>
            <a:r>
              <a:rPr lang="en-US" sz="3000" dirty="0" err="1" smtClean="0"/>
              <a:t>Câu</a:t>
            </a:r>
            <a:r>
              <a:rPr lang="en-US" sz="3000" dirty="0" smtClean="0"/>
              <a:t> </a:t>
            </a:r>
            <a:r>
              <a:rPr lang="en-US" sz="3000" dirty="0" err="1" smtClean="0"/>
              <a:t>hỏi</a:t>
            </a:r>
            <a:r>
              <a:rPr lang="en-US" sz="3000" dirty="0" smtClean="0"/>
              <a:t> </a:t>
            </a:r>
            <a:r>
              <a:rPr lang="en-US" sz="3000" dirty="0" err="1" smtClean="0"/>
              <a:t>ôn</a:t>
            </a:r>
            <a:r>
              <a:rPr lang="en-US" sz="3000" dirty="0" smtClean="0"/>
              <a:t> </a:t>
            </a:r>
            <a:r>
              <a:rPr lang="en-US" sz="3000" dirty="0" err="1" smtClean="0"/>
              <a:t>tập</a:t>
            </a:r>
            <a:r>
              <a:rPr lang="en-US" sz="3000" dirty="0" smtClean="0"/>
              <a:t> </a:t>
            </a:r>
            <a:r>
              <a:rPr lang="en-US" sz="3000" dirty="0" err="1" smtClean="0"/>
              <a:t>lý</a:t>
            </a:r>
            <a:r>
              <a:rPr lang="en-US" sz="3000" dirty="0" smtClean="0"/>
              <a:t> </a:t>
            </a:r>
            <a:r>
              <a:rPr lang="en-US" sz="3000" dirty="0" err="1" smtClean="0"/>
              <a:t>thuyết</a:t>
            </a:r>
            <a:endParaRPr lang="en-US" sz="3000" dirty="0"/>
          </a:p>
        </p:txBody>
      </p:sp>
      <p:sp>
        <p:nvSpPr>
          <p:cNvPr id="3" name="Content Placeholder 2"/>
          <p:cNvSpPr>
            <a:spLocks noGrp="1"/>
          </p:cNvSpPr>
          <p:nvPr>
            <p:ph type="body" sz="quarter" idx="13"/>
          </p:nvPr>
        </p:nvSpPr>
        <p:spPr>
          <a:xfrm>
            <a:off x="462708" y="935183"/>
            <a:ext cx="8224092" cy="3579668"/>
          </a:xfrm>
        </p:spPr>
        <p:txBody>
          <a:bodyPr>
            <a:normAutofit/>
          </a:bodyPr>
          <a:lstStyle/>
          <a:p>
            <a:pPr marL="457200" indent="-457200" algn="just">
              <a:buFont typeface="+mj-lt"/>
              <a:buAutoNum type="arabicPeriod" startAt="2"/>
            </a:pPr>
            <a:r>
              <a:rPr lang="vi-VN" dirty="0" smtClean="0"/>
              <a:t>Loại </a:t>
            </a:r>
            <a:r>
              <a:rPr lang="vi-VN" dirty="0"/>
              <a:t>Style nào giúp bạn điều hướng trong tài liệu khi sử dụng Navigation Pane?</a:t>
            </a:r>
          </a:p>
          <a:p>
            <a:pPr marL="920750" lvl="2" indent="-457200" algn="just">
              <a:buFont typeface="+mj-lt"/>
              <a:buAutoNum type="alphaLcPeriod"/>
            </a:pPr>
            <a:r>
              <a:rPr lang="vi-VN" sz="2200" dirty="0" smtClean="0"/>
              <a:t>Normal</a:t>
            </a:r>
            <a:endParaRPr lang="vi-VN" sz="2200" dirty="0"/>
          </a:p>
          <a:p>
            <a:pPr marL="920750" lvl="2" indent="-457200" algn="just">
              <a:buFont typeface="+mj-lt"/>
              <a:buAutoNum type="alphaLcPeriod"/>
            </a:pPr>
            <a:r>
              <a:rPr lang="vi-VN" sz="2200" dirty="0" smtClean="0"/>
              <a:t>Paragraph</a:t>
            </a:r>
            <a:endParaRPr lang="en-US" sz="2200" dirty="0" smtClean="0"/>
          </a:p>
          <a:p>
            <a:pPr marL="920750" lvl="2" indent="-457200" algn="just">
              <a:buFont typeface="+mj-lt"/>
              <a:buAutoNum type="alphaLcPeriod"/>
            </a:pPr>
            <a:r>
              <a:rPr lang="vi-VN" sz="2200" dirty="0" smtClean="0"/>
              <a:t>Headings</a:t>
            </a:r>
            <a:endParaRPr lang="vi-VN" sz="2200" dirty="0"/>
          </a:p>
          <a:p>
            <a:pPr marL="920750" lvl="2" indent="-457200" algn="just">
              <a:buFont typeface="+mj-lt"/>
              <a:buAutoNum type="alphaLcPeriod"/>
            </a:pPr>
            <a:r>
              <a:rPr lang="vi-VN" sz="2200" dirty="0" smtClean="0"/>
              <a:t>Character</a:t>
            </a:r>
            <a:endParaRPr lang="vi-VN" sz="2200" dirty="0"/>
          </a:p>
          <a:p>
            <a:pPr algn="just"/>
            <a:endParaRPr lang="en-US" dirty="0"/>
          </a:p>
        </p:txBody>
      </p:sp>
      <p:sp>
        <p:nvSpPr>
          <p:cNvPr id="4" name="Date Placeholder 3"/>
          <p:cNvSpPr>
            <a:spLocks noGrp="1"/>
          </p:cNvSpPr>
          <p:nvPr>
            <p:ph type="dt" sz="half" idx="14"/>
          </p:nvPr>
        </p:nvSpPr>
        <p:spPr/>
        <p:txBody>
          <a:bodyPr/>
          <a:lstStyle/>
          <a:p>
            <a:fld id="{3666938D-6E01-40AE-BE27-E7323976FC9E}" type="datetime1">
              <a:rPr lang="en-US" smtClean="0"/>
              <a:t>5/24/2019</a:t>
            </a:fld>
            <a:endParaRPr lang="en-US" dirty="0"/>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30</a:t>
            </a:fld>
            <a:endParaRPr lang="en-US"/>
          </a:p>
        </p:txBody>
      </p:sp>
    </p:spTree>
    <p:extLst>
      <p:ext uri="{BB962C8B-B14F-4D97-AF65-F5344CB8AC3E}">
        <p14:creationId xmlns:p14="http://schemas.microsoft.com/office/powerpoint/2010/main" val="39463183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3">
                                            <p:txEl>
                                              <p:pRg st="1" end="1"/>
                                            </p:txEl>
                                          </p:spTgt>
                                        </p:tgtEl>
                                        <p:attrNameLst>
                                          <p:attrName>ppt_w</p:attrName>
                                        </p:attrNameLst>
                                      </p:cBhvr>
                                      <p:tavLst>
                                        <p:tav tm="0">
                                          <p:val>
                                            <p:strVal val="ppt_w"/>
                                          </p:val>
                                        </p:tav>
                                        <p:tav tm="100000">
                                          <p:val>
                                            <p:fltVal val="0"/>
                                          </p:val>
                                        </p:tav>
                                      </p:tavLst>
                                    </p:anim>
                                    <p:anim calcmode="lin" valueType="num">
                                      <p:cBhvr>
                                        <p:cTn id="7" dur="1000"/>
                                        <p:tgtEl>
                                          <p:spTgt spid="3">
                                            <p:txEl>
                                              <p:pRg st="1" end="1"/>
                                            </p:txEl>
                                          </p:spTgt>
                                        </p:tgtEl>
                                        <p:attrNameLst>
                                          <p:attrName>ppt_h</p:attrName>
                                        </p:attrNameLst>
                                      </p:cBhvr>
                                      <p:tavLst>
                                        <p:tav tm="0">
                                          <p:val>
                                            <p:strVal val="ppt_h"/>
                                          </p:val>
                                        </p:tav>
                                        <p:tav tm="100000">
                                          <p:val>
                                            <p:fltVal val="0"/>
                                          </p:val>
                                        </p:tav>
                                      </p:tavLst>
                                    </p:anim>
                                    <p:anim calcmode="lin" valueType="num">
                                      <p:cBhvr>
                                        <p:cTn id="8" dur="1000"/>
                                        <p:tgtEl>
                                          <p:spTgt spid="3">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3">
                                            <p:txEl>
                                              <p:pRg st="1" end="1"/>
                                            </p:txEl>
                                          </p:spTgt>
                                        </p:tgtEl>
                                      </p:cBhvr>
                                    </p:animEffect>
                                    <p:set>
                                      <p:cBhvr>
                                        <p:cTn id="10" dur="1" fill="hold">
                                          <p:stCondLst>
                                            <p:cond delay="999"/>
                                          </p:stCondLst>
                                        </p:cTn>
                                        <p:tgtEl>
                                          <p:spTgt spid="3">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3">
                                            <p:txEl>
                                              <p:pRg st="2" end="2"/>
                                            </p:txEl>
                                          </p:spTgt>
                                        </p:tgtEl>
                                        <p:attrNameLst>
                                          <p:attrName>ppt_w</p:attrName>
                                        </p:attrNameLst>
                                      </p:cBhvr>
                                      <p:tavLst>
                                        <p:tav tm="0">
                                          <p:val>
                                            <p:strVal val="ppt_w"/>
                                          </p:val>
                                        </p:tav>
                                        <p:tav tm="100000">
                                          <p:val>
                                            <p:fltVal val="0"/>
                                          </p:val>
                                        </p:tav>
                                      </p:tavLst>
                                    </p:anim>
                                    <p:anim calcmode="lin" valueType="num">
                                      <p:cBhvr>
                                        <p:cTn id="13" dur="1000"/>
                                        <p:tgtEl>
                                          <p:spTgt spid="3">
                                            <p:txEl>
                                              <p:pRg st="2" end="2"/>
                                            </p:txEl>
                                          </p:spTgt>
                                        </p:tgtEl>
                                        <p:attrNameLst>
                                          <p:attrName>ppt_h</p:attrName>
                                        </p:attrNameLst>
                                      </p:cBhvr>
                                      <p:tavLst>
                                        <p:tav tm="0">
                                          <p:val>
                                            <p:strVal val="ppt_h"/>
                                          </p:val>
                                        </p:tav>
                                        <p:tav tm="100000">
                                          <p:val>
                                            <p:fltVal val="0"/>
                                          </p:val>
                                        </p:tav>
                                      </p:tavLst>
                                    </p:anim>
                                    <p:anim calcmode="lin" valueType="num">
                                      <p:cBhvr>
                                        <p:cTn id="14" dur="1000"/>
                                        <p:tgtEl>
                                          <p:spTgt spid="3">
                                            <p:txEl>
                                              <p:pRg st="2" end="2"/>
                                            </p:txEl>
                                          </p:spTgt>
                                        </p:tgtEl>
                                        <p:attrNameLst>
                                          <p:attrName>style.rotation</p:attrName>
                                        </p:attrNameLst>
                                      </p:cBhvr>
                                      <p:tavLst>
                                        <p:tav tm="0">
                                          <p:val>
                                            <p:fltVal val="0"/>
                                          </p:val>
                                        </p:tav>
                                        <p:tav tm="100000">
                                          <p:val>
                                            <p:fltVal val="90"/>
                                          </p:val>
                                        </p:tav>
                                      </p:tavLst>
                                    </p:anim>
                                    <p:animEffect transition="out" filter="fade">
                                      <p:cBhvr>
                                        <p:cTn id="15" dur="1000"/>
                                        <p:tgtEl>
                                          <p:spTgt spid="3">
                                            <p:txEl>
                                              <p:pRg st="2" end="2"/>
                                            </p:txEl>
                                          </p:spTgt>
                                        </p:tgtEl>
                                      </p:cBhvr>
                                    </p:animEffect>
                                    <p:set>
                                      <p:cBhvr>
                                        <p:cTn id="16" dur="1" fill="hold">
                                          <p:stCondLst>
                                            <p:cond delay="999"/>
                                          </p:stCondLst>
                                        </p:cTn>
                                        <p:tgtEl>
                                          <p:spTgt spid="3">
                                            <p:txEl>
                                              <p:pRg st="2" end="2"/>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3">
                                            <p:txEl>
                                              <p:pRg st="4" end="4"/>
                                            </p:txEl>
                                          </p:spTgt>
                                        </p:tgtEl>
                                        <p:attrNameLst>
                                          <p:attrName>ppt_w</p:attrName>
                                        </p:attrNameLst>
                                      </p:cBhvr>
                                      <p:tavLst>
                                        <p:tav tm="0">
                                          <p:val>
                                            <p:strVal val="ppt_w"/>
                                          </p:val>
                                        </p:tav>
                                        <p:tav tm="100000">
                                          <p:val>
                                            <p:fltVal val="0"/>
                                          </p:val>
                                        </p:tav>
                                      </p:tavLst>
                                    </p:anim>
                                    <p:anim calcmode="lin" valueType="num">
                                      <p:cBhvr>
                                        <p:cTn id="19" dur="1000"/>
                                        <p:tgtEl>
                                          <p:spTgt spid="3">
                                            <p:txEl>
                                              <p:pRg st="4" end="4"/>
                                            </p:txEl>
                                          </p:spTgt>
                                        </p:tgtEl>
                                        <p:attrNameLst>
                                          <p:attrName>ppt_h</p:attrName>
                                        </p:attrNameLst>
                                      </p:cBhvr>
                                      <p:tavLst>
                                        <p:tav tm="0">
                                          <p:val>
                                            <p:strVal val="ppt_h"/>
                                          </p:val>
                                        </p:tav>
                                        <p:tav tm="100000">
                                          <p:val>
                                            <p:fltVal val="0"/>
                                          </p:val>
                                        </p:tav>
                                      </p:tavLst>
                                    </p:anim>
                                    <p:anim calcmode="lin" valueType="num">
                                      <p:cBhvr>
                                        <p:cTn id="20" dur="1000"/>
                                        <p:tgtEl>
                                          <p:spTgt spid="3">
                                            <p:txEl>
                                              <p:pRg st="4" end="4"/>
                                            </p:txEl>
                                          </p:spTgt>
                                        </p:tgtEl>
                                        <p:attrNameLst>
                                          <p:attrName>style.rotation</p:attrName>
                                        </p:attrNameLst>
                                      </p:cBhvr>
                                      <p:tavLst>
                                        <p:tav tm="0">
                                          <p:val>
                                            <p:fltVal val="0"/>
                                          </p:val>
                                        </p:tav>
                                        <p:tav tm="100000">
                                          <p:val>
                                            <p:fltVal val="90"/>
                                          </p:val>
                                        </p:tav>
                                      </p:tavLst>
                                    </p:anim>
                                    <p:animEffect transition="out" filter="fade">
                                      <p:cBhvr>
                                        <p:cTn id="21" dur="1000"/>
                                        <p:tgtEl>
                                          <p:spTgt spid="3">
                                            <p:txEl>
                                              <p:pRg st="4" end="4"/>
                                            </p:txEl>
                                          </p:spTgt>
                                        </p:tgtEl>
                                      </p:cBhvr>
                                    </p:animEffect>
                                    <p:set>
                                      <p:cBhvr>
                                        <p:cTn id="22"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85750"/>
            <a:ext cx="7467600" cy="533400"/>
          </a:xfrm>
        </p:spPr>
        <p:txBody>
          <a:bodyPr/>
          <a:lstStyle/>
          <a:p>
            <a:pPr lvl="0"/>
            <a:r>
              <a:rPr lang="en-US" sz="3000" dirty="0" err="1" smtClean="0"/>
              <a:t>Câu</a:t>
            </a:r>
            <a:r>
              <a:rPr lang="en-US" sz="3000" dirty="0" smtClean="0"/>
              <a:t> </a:t>
            </a:r>
            <a:r>
              <a:rPr lang="en-US" sz="3000" dirty="0" err="1" smtClean="0"/>
              <a:t>hỏi</a:t>
            </a:r>
            <a:r>
              <a:rPr lang="en-US" sz="3000" dirty="0" smtClean="0"/>
              <a:t> </a:t>
            </a:r>
            <a:r>
              <a:rPr lang="en-US" sz="3000" dirty="0" err="1" smtClean="0"/>
              <a:t>ôn</a:t>
            </a:r>
            <a:r>
              <a:rPr lang="en-US" sz="3000" dirty="0" smtClean="0"/>
              <a:t> </a:t>
            </a:r>
            <a:r>
              <a:rPr lang="en-US" sz="3000" dirty="0" err="1" smtClean="0"/>
              <a:t>tập</a:t>
            </a:r>
            <a:r>
              <a:rPr lang="en-US" sz="3000" dirty="0" smtClean="0"/>
              <a:t> </a:t>
            </a:r>
            <a:r>
              <a:rPr lang="en-US" sz="3000" dirty="0" err="1" smtClean="0"/>
              <a:t>lý</a:t>
            </a:r>
            <a:r>
              <a:rPr lang="en-US" sz="3000" dirty="0" smtClean="0"/>
              <a:t> </a:t>
            </a:r>
            <a:r>
              <a:rPr lang="en-US" sz="3000" dirty="0" err="1" smtClean="0"/>
              <a:t>thuyết</a:t>
            </a:r>
            <a:endParaRPr lang="en-US" sz="3000" dirty="0"/>
          </a:p>
        </p:txBody>
      </p:sp>
      <p:sp>
        <p:nvSpPr>
          <p:cNvPr id="3" name="Content Placeholder 2"/>
          <p:cNvSpPr>
            <a:spLocks noGrp="1"/>
          </p:cNvSpPr>
          <p:nvPr>
            <p:ph type="body" sz="quarter" idx="13"/>
          </p:nvPr>
        </p:nvSpPr>
        <p:spPr>
          <a:xfrm>
            <a:off x="462708" y="935182"/>
            <a:ext cx="8224092" cy="3832082"/>
          </a:xfrm>
        </p:spPr>
        <p:txBody>
          <a:bodyPr>
            <a:normAutofit/>
          </a:bodyPr>
          <a:lstStyle/>
          <a:p>
            <a:pPr marL="457200" indent="-457200" algn="just">
              <a:buFont typeface="+mj-lt"/>
              <a:buAutoNum type="arabicPeriod" startAt="3"/>
            </a:pPr>
            <a:r>
              <a:rPr lang="vi-VN" dirty="0" smtClean="0"/>
              <a:t>Bạn </a:t>
            </a:r>
            <a:r>
              <a:rPr lang="vi-VN" dirty="0"/>
              <a:t>có thể sử dụng phím tắt nào để hiển thị </a:t>
            </a:r>
            <a:r>
              <a:rPr lang="en-US" dirty="0" smtClean="0"/>
              <a:t>T</a:t>
            </a:r>
            <a:r>
              <a:rPr lang="vi-VN" dirty="0" smtClean="0"/>
              <a:t>ab </a:t>
            </a:r>
            <a:r>
              <a:rPr lang="vi-VN" dirty="0"/>
              <a:t>Chuyển đến trong cửa sổ?</a:t>
            </a:r>
          </a:p>
          <a:p>
            <a:pPr marL="920750" lvl="2" indent="-457200" algn="just">
              <a:buFont typeface="+mj-lt"/>
              <a:buAutoNum type="alphaLcPeriod"/>
            </a:pPr>
            <a:r>
              <a:rPr lang="vi-VN" sz="2200" dirty="0" smtClean="0"/>
              <a:t>CTRL </a:t>
            </a:r>
            <a:r>
              <a:rPr lang="vi-VN" sz="2200" dirty="0"/>
              <a:t>+ </a:t>
            </a:r>
            <a:r>
              <a:rPr lang="vi-VN" sz="2200" dirty="0" smtClean="0"/>
              <a:t>T</a:t>
            </a:r>
            <a:endParaRPr lang="en-US" sz="2200" dirty="0" smtClean="0"/>
          </a:p>
          <a:p>
            <a:pPr marL="920750" lvl="2" indent="-457200" algn="just">
              <a:buFont typeface="+mj-lt"/>
              <a:buAutoNum type="alphaLcPeriod"/>
            </a:pPr>
            <a:r>
              <a:rPr lang="vi-VN" sz="2200" dirty="0"/>
              <a:t>CTRL + </a:t>
            </a:r>
            <a:r>
              <a:rPr lang="vi-VN" sz="2200" dirty="0" smtClean="0"/>
              <a:t>G</a:t>
            </a:r>
            <a:endParaRPr lang="vi-VN" sz="2200" dirty="0"/>
          </a:p>
          <a:p>
            <a:pPr marL="920750" lvl="2" indent="-457200" algn="just">
              <a:buFont typeface="+mj-lt"/>
              <a:buAutoNum type="alphaLcPeriod"/>
            </a:pPr>
            <a:r>
              <a:rPr lang="vi-VN" sz="2200" dirty="0" smtClean="0"/>
              <a:t>CTRL + F</a:t>
            </a:r>
          </a:p>
          <a:p>
            <a:pPr marL="920750" lvl="2" indent="-457200" algn="just">
              <a:buFont typeface="+mj-lt"/>
              <a:buAutoNum type="alphaLcPeriod"/>
            </a:pPr>
            <a:r>
              <a:rPr lang="vi-VN" sz="2200" dirty="0" smtClean="0"/>
              <a:t>CTRL </a:t>
            </a:r>
            <a:r>
              <a:rPr lang="vi-VN" sz="2200" dirty="0"/>
              <a:t>+ </a:t>
            </a:r>
            <a:r>
              <a:rPr lang="vi-VN" sz="2200" dirty="0" smtClean="0"/>
              <a:t>H</a:t>
            </a:r>
            <a:endParaRPr lang="vi-VN" sz="2200" dirty="0"/>
          </a:p>
        </p:txBody>
      </p:sp>
      <p:sp>
        <p:nvSpPr>
          <p:cNvPr id="4" name="Date Placeholder 3"/>
          <p:cNvSpPr>
            <a:spLocks noGrp="1"/>
          </p:cNvSpPr>
          <p:nvPr>
            <p:ph type="dt" sz="half" idx="14"/>
          </p:nvPr>
        </p:nvSpPr>
        <p:spPr/>
        <p:txBody>
          <a:bodyPr/>
          <a:lstStyle/>
          <a:p>
            <a:fld id="{3666938D-6E01-40AE-BE27-E7323976FC9E}" type="datetime1">
              <a:rPr lang="en-US" smtClean="0"/>
              <a:t>5/24/2019</a:t>
            </a:fld>
            <a:endParaRPr lang="en-US" dirty="0"/>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31</a:t>
            </a:fld>
            <a:endParaRPr lang="en-US"/>
          </a:p>
        </p:txBody>
      </p:sp>
    </p:spTree>
    <p:extLst>
      <p:ext uri="{BB962C8B-B14F-4D97-AF65-F5344CB8AC3E}">
        <p14:creationId xmlns:p14="http://schemas.microsoft.com/office/powerpoint/2010/main" val="2579430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3">
                                            <p:txEl>
                                              <p:pRg st="1" end="1"/>
                                            </p:txEl>
                                          </p:spTgt>
                                        </p:tgtEl>
                                        <p:attrNameLst>
                                          <p:attrName>ppt_w</p:attrName>
                                        </p:attrNameLst>
                                      </p:cBhvr>
                                      <p:tavLst>
                                        <p:tav tm="0">
                                          <p:val>
                                            <p:strVal val="ppt_w"/>
                                          </p:val>
                                        </p:tav>
                                        <p:tav tm="100000">
                                          <p:val>
                                            <p:fltVal val="0"/>
                                          </p:val>
                                        </p:tav>
                                      </p:tavLst>
                                    </p:anim>
                                    <p:anim calcmode="lin" valueType="num">
                                      <p:cBhvr>
                                        <p:cTn id="7" dur="1000"/>
                                        <p:tgtEl>
                                          <p:spTgt spid="3">
                                            <p:txEl>
                                              <p:pRg st="1" end="1"/>
                                            </p:txEl>
                                          </p:spTgt>
                                        </p:tgtEl>
                                        <p:attrNameLst>
                                          <p:attrName>ppt_h</p:attrName>
                                        </p:attrNameLst>
                                      </p:cBhvr>
                                      <p:tavLst>
                                        <p:tav tm="0">
                                          <p:val>
                                            <p:strVal val="ppt_h"/>
                                          </p:val>
                                        </p:tav>
                                        <p:tav tm="100000">
                                          <p:val>
                                            <p:fltVal val="0"/>
                                          </p:val>
                                        </p:tav>
                                      </p:tavLst>
                                    </p:anim>
                                    <p:anim calcmode="lin" valueType="num">
                                      <p:cBhvr>
                                        <p:cTn id="8" dur="1000"/>
                                        <p:tgtEl>
                                          <p:spTgt spid="3">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3">
                                            <p:txEl>
                                              <p:pRg st="1" end="1"/>
                                            </p:txEl>
                                          </p:spTgt>
                                        </p:tgtEl>
                                      </p:cBhvr>
                                    </p:animEffect>
                                    <p:set>
                                      <p:cBhvr>
                                        <p:cTn id="10" dur="1" fill="hold">
                                          <p:stCondLst>
                                            <p:cond delay="999"/>
                                          </p:stCondLst>
                                        </p:cTn>
                                        <p:tgtEl>
                                          <p:spTgt spid="3">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3">
                                            <p:txEl>
                                              <p:pRg st="3" end="3"/>
                                            </p:txEl>
                                          </p:spTgt>
                                        </p:tgtEl>
                                        <p:attrNameLst>
                                          <p:attrName>ppt_w</p:attrName>
                                        </p:attrNameLst>
                                      </p:cBhvr>
                                      <p:tavLst>
                                        <p:tav tm="0">
                                          <p:val>
                                            <p:strVal val="ppt_w"/>
                                          </p:val>
                                        </p:tav>
                                        <p:tav tm="100000">
                                          <p:val>
                                            <p:fltVal val="0"/>
                                          </p:val>
                                        </p:tav>
                                      </p:tavLst>
                                    </p:anim>
                                    <p:anim calcmode="lin" valueType="num">
                                      <p:cBhvr>
                                        <p:cTn id="13" dur="1000"/>
                                        <p:tgtEl>
                                          <p:spTgt spid="3">
                                            <p:txEl>
                                              <p:pRg st="3" end="3"/>
                                            </p:txEl>
                                          </p:spTgt>
                                        </p:tgtEl>
                                        <p:attrNameLst>
                                          <p:attrName>ppt_h</p:attrName>
                                        </p:attrNameLst>
                                      </p:cBhvr>
                                      <p:tavLst>
                                        <p:tav tm="0">
                                          <p:val>
                                            <p:strVal val="ppt_h"/>
                                          </p:val>
                                        </p:tav>
                                        <p:tav tm="100000">
                                          <p:val>
                                            <p:fltVal val="0"/>
                                          </p:val>
                                        </p:tav>
                                      </p:tavLst>
                                    </p:anim>
                                    <p:anim calcmode="lin" valueType="num">
                                      <p:cBhvr>
                                        <p:cTn id="14" dur="1000"/>
                                        <p:tgtEl>
                                          <p:spTgt spid="3">
                                            <p:txEl>
                                              <p:pRg st="3" end="3"/>
                                            </p:txEl>
                                          </p:spTgt>
                                        </p:tgtEl>
                                        <p:attrNameLst>
                                          <p:attrName>style.rotation</p:attrName>
                                        </p:attrNameLst>
                                      </p:cBhvr>
                                      <p:tavLst>
                                        <p:tav tm="0">
                                          <p:val>
                                            <p:fltVal val="0"/>
                                          </p:val>
                                        </p:tav>
                                        <p:tav tm="100000">
                                          <p:val>
                                            <p:fltVal val="90"/>
                                          </p:val>
                                        </p:tav>
                                      </p:tavLst>
                                    </p:anim>
                                    <p:animEffect transition="out" filter="fade">
                                      <p:cBhvr>
                                        <p:cTn id="15" dur="1000"/>
                                        <p:tgtEl>
                                          <p:spTgt spid="3">
                                            <p:txEl>
                                              <p:pRg st="3" end="3"/>
                                            </p:txEl>
                                          </p:spTgt>
                                        </p:tgtEl>
                                      </p:cBhvr>
                                    </p:animEffect>
                                    <p:set>
                                      <p:cBhvr>
                                        <p:cTn id="16" dur="1" fill="hold">
                                          <p:stCondLst>
                                            <p:cond delay="999"/>
                                          </p:stCondLst>
                                        </p:cTn>
                                        <p:tgtEl>
                                          <p:spTgt spid="3">
                                            <p:txEl>
                                              <p:pRg st="3" end="3"/>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3">
                                            <p:txEl>
                                              <p:pRg st="4" end="4"/>
                                            </p:txEl>
                                          </p:spTgt>
                                        </p:tgtEl>
                                        <p:attrNameLst>
                                          <p:attrName>ppt_w</p:attrName>
                                        </p:attrNameLst>
                                      </p:cBhvr>
                                      <p:tavLst>
                                        <p:tav tm="0">
                                          <p:val>
                                            <p:strVal val="ppt_w"/>
                                          </p:val>
                                        </p:tav>
                                        <p:tav tm="100000">
                                          <p:val>
                                            <p:fltVal val="0"/>
                                          </p:val>
                                        </p:tav>
                                      </p:tavLst>
                                    </p:anim>
                                    <p:anim calcmode="lin" valueType="num">
                                      <p:cBhvr>
                                        <p:cTn id="19" dur="1000"/>
                                        <p:tgtEl>
                                          <p:spTgt spid="3">
                                            <p:txEl>
                                              <p:pRg st="4" end="4"/>
                                            </p:txEl>
                                          </p:spTgt>
                                        </p:tgtEl>
                                        <p:attrNameLst>
                                          <p:attrName>ppt_h</p:attrName>
                                        </p:attrNameLst>
                                      </p:cBhvr>
                                      <p:tavLst>
                                        <p:tav tm="0">
                                          <p:val>
                                            <p:strVal val="ppt_h"/>
                                          </p:val>
                                        </p:tav>
                                        <p:tav tm="100000">
                                          <p:val>
                                            <p:fltVal val="0"/>
                                          </p:val>
                                        </p:tav>
                                      </p:tavLst>
                                    </p:anim>
                                    <p:anim calcmode="lin" valueType="num">
                                      <p:cBhvr>
                                        <p:cTn id="20" dur="1000"/>
                                        <p:tgtEl>
                                          <p:spTgt spid="3">
                                            <p:txEl>
                                              <p:pRg st="4" end="4"/>
                                            </p:txEl>
                                          </p:spTgt>
                                        </p:tgtEl>
                                        <p:attrNameLst>
                                          <p:attrName>style.rotation</p:attrName>
                                        </p:attrNameLst>
                                      </p:cBhvr>
                                      <p:tavLst>
                                        <p:tav tm="0">
                                          <p:val>
                                            <p:fltVal val="0"/>
                                          </p:val>
                                        </p:tav>
                                        <p:tav tm="100000">
                                          <p:val>
                                            <p:fltVal val="90"/>
                                          </p:val>
                                        </p:tav>
                                      </p:tavLst>
                                    </p:anim>
                                    <p:animEffect transition="out" filter="fade">
                                      <p:cBhvr>
                                        <p:cTn id="21" dur="1000"/>
                                        <p:tgtEl>
                                          <p:spTgt spid="3">
                                            <p:txEl>
                                              <p:pRg st="4" end="4"/>
                                            </p:txEl>
                                          </p:spTgt>
                                        </p:tgtEl>
                                      </p:cBhvr>
                                    </p:animEffect>
                                    <p:set>
                                      <p:cBhvr>
                                        <p:cTn id="22"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85750"/>
            <a:ext cx="7467600" cy="533400"/>
          </a:xfrm>
        </p:spPr>
        <p:txBody>
          <a:bodyPr/>
          <a:lstStyle/>
          <a:p>
            <a:pPr lvl="0"/>
            <a:r>
              <a:rPr lang="en-US" sz="3000" dirty="0" err="1" smtClean="0"/>
              <a:t>Câu</a:t>
            </a:r>
            <a:r>
              <a:rPr lang="en-US" sz="3000" dirty="0" smtClean="0"/>
              <a:t> </a:t>
            </a:r>
            <a:r>
              <a:rPr lang="en-US" sz="3000" dirty="0" err="1" smtClean="0"/>
              <a:t>hỏi</a:t>
            </a:r>
            <a:r>
              <a:rPr lang="en-US" sz="3000" dirty="0" smtClean="0"/>
              <a:t> </a:t>
            </a:r>
            <a:r>
              <a:rPr lang="en-US" sz="3000" dirty="0" err="1" smtClean="0"/>
              <a:t>ôn</a:t>
            </a:r>
            <a:r>
              <a:rPr lang="en-US" sz="3000" dirty="0" smtClean="0"/>
              <a:t> </a:t>
            </a:r>
            <a:r>
              <a:rPr lang="en-US" sz="3000" dirty="0" err="1" smtClean="0"/>
              <a:t>tập</a:t>
            </a:r>
            <a:r>
              <a:rPr lang="en-US" sz="3000" dirty="0" smtClean="0"/>
              <a:t> </a:t>
            </a:r>
            <a:r>
              <a:rPr lang="en-US" sz="3000" dirty="0" err="1" smtClean="0"/>
              <a:t>lý</a:t>
            </a:r>
            <a:r>
              <a:rPr lang="en-US" sz="3000" dirty="0" smtClean="0"/>
              <a:t> </a:t>
            </a:r>
            <a:r>
              <a:rPr lang="en-US" sz="3000" dirty="0" err="1" smtClean="0"/>
              <a:t>thuyết</a:t>
            </a:r>
            <a:endParaRPr lang="en-US" sz="3000" dirty="0"/>
          </a:p>
        </p:txBody>
      </p:sp>
      <p:sp>
        <p:nvSpPr>
          <p:cNvPr id="3" name="Content Placeholder 2"/>
          <p:cNvSpPr>
            <a:spLocks noGrp="1"/>
          </p:cNvSpPr>
          <p:nvPr>
            <p:ph type="body" sz="quarter" idx="13"/>
          </p:nvPr>
        </p:nvSpPr>
        <p:spPr>
          <a:xfrm>
            <a:off x="462708" y="935183"/>
            <a:ext cx="8224092" cy="3579668"/>
          </a:xfrm>
        </p:spPr>
        <p:txBody>
          <a:bodyPr>
            <a:normAutofit/>
          </a:bodyPr>
          <a:lstStyle/>
          <a:p>
            <a:pPr marL="457200" indent="-457200" algn="just">
              <a:buFont typeface="+mj-lt"/>
              <a:buAutoNum type="arabicPeriod" startAt="4"/>
            </a:pPr>
            <a:r>
              <a:rPr lang="vi-VN" dirty="0" smtClean="0"/>
              <a:t>Bạn </a:t>
            </a:r>
            <a:r>
              <a:rPr lang="vi-VN" dirty="0"/>
              <a:t>có thể sử dụng phím tắt nào để chèn hoặc sửa đổi siêu liên kết trong tài liệu?</a:t>
            </a:r>
          </a:p>
          <a:p>
            <a:pPr marL="920750" lvl="2" indent="-457200" algn="just">
              <a:buFont typeface="+mj-lt"/>
              <a:buAutoNum type="alphaLcPeriod"/>
            </a:pPr>
            <a:r>
              <a:rPr lang="vi-VN" sz="2200" dirty="0"/>
              <a:t>CTRL + </a:t>
            </a:r>
            <a:r>
              <a:rPr lang="vi-VN" sz="2200" dirty="0" smtClean="0"/>
              <a:t>K</a:t>
            </a:r>
            <a:endParaRPr lang="en-US" sz="2200" dirty="0" smtClean="0"/>
          </a:p>
          <a:p>
            <a:pPr marL="920750" lvl="2" indent="-457200" algn="just">
              <a:buFont typeface="+mj-lt"/>
              <a:buAutoNum type="alphaLcPeriod"/>
            </a:pPr>
            <a:r>
              <a:rPr lang="vi-VN" sz="2200" dirty="0" smtClean="0"/>
              <a:t>CTRL </a:t>
            </a:r>
            <a:r>
              <a:rPr lang="vi-VN" sz="2200" dirty="0"/>
              <a:t>+ H</a:t>
            </a:r>
          </a:p>
          <a:p>
            <a:pPr marL="920750" lvl="2" indent="-457200" algn="just">
              <a:buFont typeface="+mj-lt"/>
              <a:buAutoNum type="alphaLcPeriod"/>
            </a:pPr>
            <a:r>
              <a:rPr lang="vi-VN" sz="2200" dirty="0" smtClean="0"/>
              <a:t>CTRL </a:t>
            </a:r>
            <a:r>
              <a:rPr lang="vi-VN" sz="2200" dirty="0"/>
              <a:t>+ L</a:t>
            </a:r>
          </a:p>
          <a:p>
            <a:pPr marL="920750" lvl="2" indent="-457200" algn="just">
              <a:buFont typeface="+mj-lt"/>
              <a:buAutoNum type="alphaLcPeriod"/>
            </a:pPr>
            <a:r>
              <a:rPr lang="vi-VN" sz="2200" dirty="0" smtClean="0"/>
              <a:t>F9</a:t>
            </a:r>
            <a:endParaRPr lang="vi-VN" sz="2200" dirty="0"/>
          </a:p>
        </p:txBody>
      </p:sp>
      <p:sp>
        <p:nvSpPr>
          <p:cNvPr id="4" name="Date Placeholder 3"/>
          <p:cNvSpPr>
            <a:spLocks noGrp="1"/>
          </p:cNvSpPr>
          <p:nvPr>
            <p:ph type="dt" sz="half" idx="14"/>
          </p:nvPr>
        </p:nvSpPr>
        <p:spPr/>
        <p:txBody>
          <a:bodyPr/>
          <a:lstStyle/>
          <a:p>
            <a:fld id="{3666938D-6E01-40AE-BE27-E7323976FC9E}" type="datetime1">
              <a:rPr lang="en-US" smtClean="0"/>
              <a:t>5/24/2019</a:t>
            </a:fld>
            <a:endParaRPr lang="en-US" dirty="0"/>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32</a:t>
            </a:fld>
            <a:endParaRPr lang="en-US"/>
          </a:p>
        </p:txBody>
      </p:sp>
    </p:spTree>
    <p:extLst>
      <p:ext uri="{BB962C8B-B14F-4D97-AF65-F5344CB8AC3E}">
        <p14:creationId xmlns:p14="http://schemas.microsoft.com/office/powerpoint/2010/main" val="37354143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3">
                                            <p:txEl>
                                              <p:pRg st="2" end="2"/>
                                            </p:txEl>
                                          </p:spTgt>
                                        </p:tgtEl>
                                        <p:attrNameLst>
                                          <p:attrName>ppt_w</p:attrName>
                                        </p:attrNameLst>
                                      </p:cBhvr>
                                      <p:tavLst>
                                        <p:tav tm="0">
                                          <p:val>
                                            <p:strVal val="ppt_w"/>
                                          </p:val>
                                        </p:tav>
                                        <p:tav tm="100000">
                                          <p:val>
                                            <p:fltVal val="0"/>
                                          </p:val>
                                        </p:tav>
                                      </p:tavLst>
                                    </p:anim>
                                    <p:anim calcmode="lin" valueType="num">
                                      <p:cBhvr>
                                        <p:cTn id="7" dur="1000"/>
                                        <p:tgtEl>
                                          <p:spTgt spid="3">
                                            <p:txEl>
                                              <p:pRg st="2" end="2"/>
                                            </p:txEl>
                                          </p:spTgt>
                                        </p:tgtEl>
                                        <p:attrNameLst>
                                          <p:attrName>ppt_h</p:attrName>
                                        </p:attrNameLst>
                                      </p:cBhvr>
                                      <p:tavLst>
                                        <p:tav tm="0">
                                          <p:val>
                                            <p:strVal val="ppt_h"/>
                                          </p:val>
                                        </p:tav>
                                        <p:tav tm="100000">
                                          <p:val>
                                            <p:fltVal val="0"/>
                                          </p:val>
                                        </p:tav>
                                      </p:tavLst>
                                    </p:anim>
                                    <p:anim calcmode="lin" valueType="num">
                                      <p:cBhvr>
                                        <p:cTn id="8" dur="1000"/>
                                        <p:tgtEl>
                                          <p:spTgt spid="3">
                                            <p:txEl>
                                              <p:pRg st="2" end="2"/>
                                            </p:txEl>
                                          </p:spTgt>
                                        </p:tgtEl>
                                        <p:attrNameLst>
                                          <p:attrName>style.rotation</p:attrName>
                                        </p:attrNameLst>
                                      </p:cBhvr>
                                      <p:tavLst>
                                        <p:tav tm="0">
                                          <p:val>
                                            <p:fltVal val="0"/>
                                          </p:val>
                                        </p:tav>
                                        <p:tav tm="100000">
                                          <p:val>
                                            <p:fltVal val="90"/>
                                          </p:val>
                                        </p:tav>
                                      </p:tavLst>
                                    </p:anim>
                                    <p:animEffect transition="out" filter="fade">
                                      <p:cBhvr>
                                        <p:cTn id="9" dur="1000"/>
                                        <p:tgtEl>
                                          <p:spTgt spid="3">
                                            <p:txEl>
                                              <p:pRg st="2" end="2"/>
                                            </p:txEl>
                                          </p:spTgt>
                                        </p:tgtEl>
                                      </p:cBhvr>
                                    </p:animEffect>
                                    <p:set>
                                      <p:cBhvr>
                                        <p:cTn id="10" dur="1" fill="hold">
                                          <p:stCondLst>
                                            <p:cond delay="999"/>
                                          </p:stCondLst>
                                        </p:cTn>
                                        <p:tgtEl>
                                          <p:spTgt spid="3">
                                            <p:txEl>
                                              <p:pRg st="2" end="2"/>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3">
                                            <p:txEl>
                                              <p:pRg st="3" end="3"/>
                                            </p:txEl>
                                          </p:spTgt>
                                        </p:tgtEl>
                                        <p:attrNameLst>
                                          <p:attrName>ppt_w</p:attrName>
                                        </p:attrNameLst>
                                      </p:cBhvr>
                                      <p:tavLst>
                                        <p:tav tm="0">
                                          <p:val>
                                            <p:strVal val="ppt_w"/>
                                          </p:val>
                                        </p:tav>
                                        <p:tav tm="100000">
                                          <p:val>
                                            <p:fltVal val="0"/>
                                          </p:val>
                                        </p:tav>
                                      </p:tavLst>
                                    </p:anim>
                                    <p:anim calcmode="lin" valueType="num">
                                      <p:cBhvr>
                                        <p:cTn id="13" dur="1000"/>
                                        <p:tgtEl>
                                          <p:spTgt spid="3">
                                            <p:txEl>
                                              <p:pRg st="3" end="3"/>
                                            </p:txEl>
                                          </p:spTgt>
                                        </p:tgtEl>
                                        <p:attrNameLst>
                                          <p:attrName>ppt_h</p:attrName>
                                        </p:attrNameLst>
                                      </p:cBhvr>
                                      <p:tavLst>
                                        <p:tav tm="0">
                                          <p:val>
                                            <p:strVal val="ppt_h"/>
                                          </p:val>
                                        </p:tav>
                                        <p:tav tm="100000">
                                          <p:val>
                                            <p:fltVal val="0"/>
                                          </p:val>
                                        </p:tav>
                                      </p:tavLst>
                                    </p:anim>
                                    <p:anim calcmode="lin" valueType="num">
                                      <p:cBhvr>
                                        <p:cTn id="14" dur="1000"/>
                                        <p:tgtEl>
                                          <p:spTgt spid="3">
                                            <p:txEl>
                                              <p:pRg st="3" end="3"/>
                                            </p:txEl>
                                          </p:spTgt>
                                        </p:tgtEl>
                                        <p:attrNameLst>
                                          <p:attrName>style.rotation</p:attrName>
                                        </p:attrNameLst>
                                      </p:cBhvr>
                                      <p:tavLst>
                                        <p:tav tm="0">
                                          <p:val>
                                            <p:fltVal val="0"/>
                                          </p:val>
                                        </p:tav>
                                        <p:tav tm="100000">
                                          <p:val>
                                            <p:fltVal val="90"/>
                                          </p:val>
                                        </p:tav>
                                      </p:tavLst>
                                    </p:anim>
                                    <p:animEffect transition="out" filter="fade">
                                      <p:cBhvr>
                                        <p:cTn id="15" dur="1000"/>
                                        <p:tgtEl>
                                          <p:spTgt spid="3">
                                            <p:txEl>
                                              <p:pRg st="3" end="3"/>
                                            </p:txEl>
                                          </p:spTgt>
                                        </p:tgtEl>
                                      </p:cBhvr>
                                    </p:animEffect>
                                    <p:set>
                                      <p:cBhvr>
                                        <p:cTn id="16" dur="1" fill="hold">
                                          <p:stCondLst>
                                            <p:cond delay="999"/>
                                          </p:stCondLst>
                                        </p:cTn>
                                        <p:tgtEl>
                                          <p:spTgt spid="3">
                                            <p:txEl>
                                              <p:pRg st="3" end="3"/>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3">
                                            <p:txEl>
                                              <p:pRg st="4" end="4"/>
                                            </p:txEl>
                                          </p:spTgt>
                                        </p:tgtEl>
                                        <p:attrNameLst>
                                          <p:attrName>ppt_w</p:attrName>
                                        </p:attrNameLst>
                                      </p:cBhvr>
                                      <p:tavLst>
                                        <p:tav tm="0">
                                          <p:val>
                                            <p:strVal val="ppt_w"/>
                                          </p:val>
                                        </p:tav>
                                        <p:tav tm="100000">
                                          <p:val>
                                            <p:fltVal val="0"/>
                                          </p:val>
                                        </p:tav>
                                      </p:tavLst>
                                    </p:anim>
                                    <p:anim calcmode="lin" valueType="num">
                                      <p:cBhvr>
                                        <p:cTn id="19" dur="1000"/>
                                        <p:tgtEl>
                                          <p:spTgt spid="3">
                                            <p:txEl>
                                              <p:pRg st="4" end="4"/>
                                            </p:txEl>
                                          </p:spTgt>
                                        </p:tgtEl>
                                        <p:attrNameLst>
                                          <p:attrName>ppt_h</p:attrName>
                                        </p:attrNameLst>
                                      </p:cBhvr>
                                      <p:tavLst>
                                        <p:tav tm="0">
                                          <p:val>
                                            <p:strVal val="ppt_h"/>
                                          </p:val>
                                        </p:tav>
                                        <p:tav tm="100000">
                                          <p:val>
                                            <p:fltVal val="0"/>
                                          </p:val>
                                        </p:tav>
                                      </p:tavLst>
                                    </p:anim>
                                    <p:anim calcmode="lin" valueType="num">
                                      <p:cBhvr>
                                        <p:cTn id="20" dur="1000"/>
                                        <p:tgtEl>
                                          <p:spTgt spid="3">
                                            <p:txEl>
                                              <p:pRg st="4" end="4"/>
                                            </p:txEl>
                                          </p:spTgt>
                                        </p:tgtEl>
                                        <p:attrNameLst>
                                          <p:attrName>style.rotation</p:attrName>
                                        </p:attrNameLst>
                                      </p:cBhvr>
                                      <p:tavLst>
                                        <p:tav tm="0">
                                          <p:val>
                                            <p:fltVal val="0"/>
                                          </p:val>
                                        </p:tav>
                                        <p:tav tm="100000">
                                          <p:val>
                                            <p:fltVal val="90"/>
                                          </p:val>
                                        </p:tav>
                                      </p:tavLst>
                                    </p:anim>
                                    <p:animEffect transition="out" filter="fade">
                                      <p:cBhvr>
                                        <p:cTn id="21" dur="1000"/>
                                        <p:tgtEl>
                                          <p:spTgt spid="3">
                                            <p:txEl>
                                              <p:pRg st="4" end="4"/>
                                            </p:txEl>
                                          </p:spTgt>
                                        </p:tgtEl>
                                      </p:cBhvr>
                                    </p:animEffect>
                                    <p:set>
                                      <p:cBhvr>
                                        <p:cTn id="22"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85750"/>
            <a:ext cx="7467600" cy="533400"/>
          </a:xfrm>
        </p:spPr>
        <p:txBody>
          <a:bodyPr/>
          <a:lstStyle/>
          <a:p>
            <a:pPr lvl="0"/>
            <a:r>
              <a:rPr lang="en-US" sz="3000" dirty="0" err="1" smtClean="0"/>
              <a:t>Câu</a:t>
            </a:r>
            <a:r>
              <a:rPr lang="en-US" sz="3000" dirty="0" smtClean="0"/>
              <a:t> </a:t>
            </a:r>
            <a:r>
              <a:rPr lang="en-US" sz="3000" dirty="0" err="1" smtClean="0"/>
              <a:t>hỏi</a:t>
            </a:r>
            <a:r>
              <a:rPr lang="en-US" sz="3000" dirty="0" smtClean="0"/>
              <a:t> </a:t>
            </a:r>
            <a:r>
              <a:rPr lang="en-US" sz="3000" dirty="0" err="1" smtClean="0"/>
              <a:t>ôn</a:t>
            </a:r>
            <a:r>
              <a:rPr lang="en-US" sz="3000" dirty="0" smtClean="0"/>
              <a:t> </a:t>
            </a:r>
            <a:r>
              <a:rPr lang="en-US" sz="3000" dirty="0" err="1" smtClean="0"/>
              <a:t>tập</a:t>
            </a:r>
            <a:r>
              <a:rPr lang="en-US" sz="3000" dirty="0" smtClean="0"/>
              <a:t> </a:t>
            </a:r>
            <a:r>
              <a:rPr lang="en-US" sz="3000" dirty="0" err="1" smtClean="0"/>
              <a:t>lý</a:t>
            </a:r>
            <a:r>
              <a:rPr lang="en-US" sz="3000" dirty="0" smtClean="0"/>
              <a:t> </a:t>
            </a:r>
            <a:r>
              <a:rPr lang="en-US" sz="3000" dirty="0" err="1" smtClean="0"/>
              <a:t>thuyết</a:t>
            </a:r>
            <a:endParaRPr lang="en-US" sz="3000" dirty="0"/>
          </a:p>
        </p:txBody>
      </p:sp>
      <p:sp>
        <p:nvSpPr>
          <p:cNvPr id="3" name="Content Placeholder 2"/>
          <p:cNvSpPr>
            <a:spLocks noGrp="1"/>
          </p:cNvSpPr>
          <p:nvPr>
            <p:ph type="body" sz="quarter" idx="13"/>
          </p:nvPr>
        </p:nvSpPr>
        <p:spPr>
          <a:xfrm>
            <a:off x="462708" y="935183"/>
            <a:ext cx="8224092" cy="3579668"/>
          </a:xfrm>
        </p:spPr>
        <p:txBody>
          <a:bodyPr>
            <a:normAutofit/>
          </a:bodyPr>
          <a:lstStyle/>
          <a:p>
            <a:pPr marL="457200" indent="-457200" algn="just">
              <a:buFont typeface="+mj-lt"/>
              <a:buAutoNum type="arabicPeriod" startAt="5"/>
            </a:pPr>
            <a:r>
              <a:rPr lang="vi-VN" dirty="0" smtClean="0"/>
              <a:t>Bạn </a:t>
            </a:r>
            <a:r>
              <a:rPr lang="vi-VN" dirty="0"/>
              <a:t>sẽ sử dụng tính năng nào để đi đến dấu trang (Bookmark)?</a:t>
            </a:r>
          </a:p>
          <a:p>
            <a:pPr marL="920750" lvl="2" indent="-457200" algn="just">
              <a:buFont typeface="+mj-lt"/>
              <a:buAutoNum type="alphaLcPeriod"/>
            </a:pPr>
            <a:r>
              <a:rPr lang="vi-VN" sz="2200" dirty="0" smtClean="0"/>
              <a:t>Trường </a:t>
            </a:r>
            <a:r>
              <a:rPr lang="vi-VN" sz="2200" dirty="0"/>
              <a:t>tìm kiếm trong Navigation Pane</a:t>
            </a:r>
            <a:r>
              <a:rPr lang="vi-VN" sz="2200" dirty="0" smtClean="0"/>
              <a:t>.</a:t>
            </a:r>
            <a:endParaRPr lang="en-US" sz="2200" dirty="0" smtClean="0"/>
          </a:p>
          <a:p>
            <a:pPr marL="920750" lvl="2" indent="-457200" algn="just">
              <a:buFont typeface="+mj-lt"/>
              <a:buAutoNum type="alphaLcPeriod"/>
            </a:pPr>
            <a:r>
              <a:rPr lang="en-US" sz="2200" dirty="0"/>
              <a:t>T</a:t>
            </a:r>
            <a:r>
              <a:rPr lang="vi-VN" sz="2200" dirty="0"/>
              <a:t>hẻ </a:t>
            </a:r>
            <a:r>
              <a:rPr lang="en-US" sz="2200" dirty="0"/>
              <a:t>Go To </a:t>
            </a:r>
            <a:r>
              <a:rPr lang="vi-VN" sz="2200" dirty="0"/>
              <a:t>trong cửa sổ Find and Replace</a:t>
            </a:r>
            <a:r>
              <a:rPr lang="vi-VN" sz="2200" dirty="0" smtClean="0"/>
              <a:t>.</a:t>
            </a:r>
            <a:endParaRPr lang="vi-VN" sz="2200" dirty="0"/>
          </a:p>
          <a:p>
            <a:pPr marL="920750" lvl="2" indent="-457200" algn="just">
              <a:buFont typeface="+mj-lt"/>
              <a:buAutoNum type="alphaLcPeriod"/>
            </a:pPr>
            <a:r>
              <a:rPr lang="vi-VN" sz="2200" dirty="0" smtClean="0"/>
              <a:t>Đánh </a:t>
            </a:r>
            <a:r>
              <a:rPr lang="vi-VN" sz="2200" dirty="0"/>
              <a:t>dấu mục nhập chỉ mục.</a:t>
            </a:r>
          </a:p>
          <a:p>
            <a:pPr marL="920750" lvl="2" indent="-457200" algn="just">
              <a:buFont typeface="+mj-lt"/>
              <a:buAutoNum type="alphaLcPeriod"/>
            </a:pPr>
            <a:r>
              <a:rPr lang="vi-VN" sz="2200" dirty="0" smtClean="0"/>
              <a:t>Thêm </a:t>
            </a:r>
            <a:r>
              <a:rPr lang="vi-VN" sz="2200" dirty="0"/>
              <a:t>giữ chỗ trích dẫn</a:t>
            </a:r>
            <a:r>
              <a:rPr lang="vi-VN" sz="2200" dirty="0" smtClean="0"/>
              <a:t>.</a:t>
            </a:r>
            <a:endParaRPr lang="vi-VN" sz="2200" dirty="0"/>
          </a:p>
        </p:txBody>
      </p:sp>
      <p:sp>
        <p:nvSpPr>
          <p:cNvPr id="4" name="Date Placeholder 3"/>
          <p:cNvSpPr>
            <a:spLocks noGrp="1"/>
          </p:cNvSpPr>
          <p:nvPr>
            <p:ph type="dt" sz="half" idx="14"/>
          </p:nvPr>
        </p:nvSpPr>
        <p:spPr/>
        <p:txBody>
          <a:bodyPr/>
          <a:lstStyle/>
          <a:p>
            <a:fld id="{3666938D-6E01-40AE-BE27-E7323976FC9E}" type="datetime1">
              <a:rPr lang="en-US" smtClean="0"/>
              <a:t>5/24/2019</a:t>
            </a:fld>
            <a:endParaRPr lang="en-US" dirty="0"/>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33</a:t>
            </a:fld>
            <a:endParaRPr lang="en-US"/>
          </a:p>
        </p:txBody>
      </p:sp>
    </p:spTree>
    <p:extLst>
      <p:ext uri="{BB962C8B-B14F-4D97-AF65-F5344CB8AC3E}">
        <p14:creationId xmlns:p14="http://schemas.microsoft.com/office/powerpoint/2010/main" val="34037298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3">
                                            <p:txEl>
                                              <p:pRg st="1" end="1"/>
                                            </p:txEl>
                                          </p:spTgt>
                                        </p:tgtEl>
                                        <p:attrNameLst>
                                          <p:attrName>ppt_w</p:attrName>
                                        </p:attrNameLst>
                                      </p:cBhvr>
                                      <p:tavLst>
                                        <p:tav tm="0">
                                          <p:val>
                                            <p:strVal val="ppt_w"/>
                                          </p:val>
                                        </p:tav>
                                        <p:tav tm="100000">
                                          <p:val>
                                            <p:fltVal val="0"/>
                                          </p:val>
                                        </p:tav>
                                      </p:tavLst>
                                    </p:anim>
                                    <p:anim calcmode="lin" valueType="num">
                                      <p:cBhvr>
                                        <p:cTn id="7" dur="1000"/>
                                        <p:tgtEl>
                                          <p:spTgt spid="3">
                                            <p:txEl>
                                              <p:pRg st="1" end="1"/>
                                            </p:txEl>
                                          </p:spTgt>
                                        </p:tgtEl>
                                        <p:attrNameLst>
                                          <p:attrName>ppt_h</p:attrName>
                                        </p:attrNameLst>
                                      </p:cBhvr>
                                      <p:tavLst>
                                        <p:tav tm="0">
                                          <p:val>
                                            <p:strVal val="ppt_h"/>
                                          </p:val>
                                        </p:tav>
                                        <p:tav tm="100000">
                                          <p:val>
                                            <p:fltVal val="0"/>
                                          </p:val>
                                        </p:tav>
                                      </p:tavLst>
                                    </p:anim>
                                    <p:anim calcmode="lin" valueType="num">
                                      <p:cBhvr>
                                        <p:cTn id="8" dur="1000"/>
                                        <p:tgtEl>
                                          <p:spTgt spid="3">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3">
                                            <p:txEl>
                                              <p:pRg st="1" end="1"/>
                                            </p:txEl>
                                          </p:spTgt>
                                        </p:tgtEl>
                                      </p:cBhvr>
                                    </p:animEffect>
                                    <p:set>
                                      <p:cBhvr>
                                        <p:cTn id="10" dur="1" fill="hold">
                                          <p:stCondLst>
                                            <p:cond delay="999"/>
                                          </p:stCondLst>
                                        </p:cTn>
                                        <p:tgtEl>
                                          <p:spTgt spid="3">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3">
                                            <p:txEl>
                                              <p:pRg st="3" end="3"/>
                                            </p:txEl>
                                          </p:spTgt>
                                        </p:tgtEl>
                                        <p:attrNameLst>
                                          <p:attrName>ppt_w</p:attrName>
                                        </p:attrNameLst>
                                      </p:cBhvr>
                                      <p:tavLst>
                                        <p:tav tm="0">
                                          <p:val>
                                            <p:strVal val="ppt_w"/>
                                          </p:val>
                                        </p:tav>
                                        <p:tav tm="100000">
                                          <p:val>
                                            <p:fltVal val="0"/>
                                          </p:val>
                                        </p:tav>
                                      </p:tavLst>
                                    </p:anim>
                                    <p:anim calcmode="lin" valueType="num">
                                      <p:cBhvr>
                                        <p:cTn id="13" dur="1000"/>
                                        <p:tgtEl>
                                          <p:spTgt spid="3">
                                            <p:txEl>
                                              <p:pRg st="3" end="3"/>
                                            </p:txEl>
                                          </p:spTgt>
                                        </p:tgtEl>
                                        <p:attrNameLst>
                                          <p:attrName>ppt_h</p:attrName>
                                        </p:attrNameLst>
                                      </p:cBhvr>
                                      <p:tavLst>
                                        <p:tav tm="0">
                                          <p:val>
                                            <p:strVal val="ppt_h"/>
                                          </p:val>
                                        </p:tav>
                                        <p:tav tm="100000">
                                          <p:val>
                                            <p:fltVal val="0"/>
                                          </p:val>
                                        </p:tav>
                                      </p:tavLst>
                                    </p:anim>
                                    <p:anim calcmode="lin" valueType="num">
                                      <p:cBhvr>
                                        <p:cTn id="14" dur="1000"/>
                                        <p:tgtEl>
                                          <p:spTgt spid="3">
                                            <p:txEl>
                                              <p:pRg st="3" end="3"/>
                                            </p:txEl>
                                          </p:spTgt>
                                        </p:tgtEl>
                                        <p:attrNameLst>
                                          <p:attrName>style.rotation</p:attrName>
                                        </p:attrNameLst>
                                      </p:cBhvr>
                                      <p:tavLst>
                                        <p:tav tm="0">
                                          <p:val>
                                            <p:fltVal val="0"/>
                                          </p:val>
                                        </p:tav>
                                        <p:tav tm="100000">
                                          <p:val>
                                            <p:fltVal val="90"/>
                                          </p:val>
                                        </p:tav>
                                      </p:tavLst>
                                    </p:anim>
                                    <p:animEffect transition="out" filter="fade">
                                      <p:cBhvr>
                                        <p:cTn id="15" dur="1000"/>
                                        <p:tgtEl>
                                          <p:spTgt spid="3">
                                            <p:txEl>
                                              <p:pRg st="3" end="3"/>
                                            </p:txEl>
                                          </p:spTgt>
                                        </p:tgtEl>
                                      </p:cBhvr>
                                    </p:animEffect>
                                    <p:set>
                                      <p:cBhvr>
                                        <p:cTn id="16" dur="1" fill="hold">
                                          <p:stCondLst>
                                            <p:cond delay="999"/>
                                          </p:stCondLst>
                                        </p:cTn>
                                        <p:tgtEl>
                                          <p:spTgt spid="3">
                                            <p:txEl>
                                              <p:pRg st="3" end="3"/>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3">
                                            <p:txEl>
                                              <p:pRg st="4" end="4"/>
                                            </p:txEl>
                                          </p:spTgt>
                                        </p:tgtEl>
                                        <p:attrNameLst>
                                          <p:attrName>ppt_w</p:attrName>
                                        </p:attrNameLst>
                                      </p:cBhvr>
                                      <p:tavLst>
                                        <p:tav tm="0">
                                          <p:val>
                                            <p:strVal val="ppt_w"/>
                                          </p:val>
                                        </p:tav>
                                        <p:tav tm="100000">
                                          <p:val>
                                            <p:fltVal val="0"/>
                                          </p:val>
                                        </p:tav>
                                      </p:tavLst>
                                    </p:anim>
                                    <p:anim calcmode="lin" valueType="num">
                                      <p:cBhvr>
                                        <p:cTn id="19" dur="1000"/>
                                        <p:tgtEl>
                                          <p:spTgt spid="3">
                                            <p:txEl>
                                              <p:pRg st="4" end="4"/>
                                            </p:txEl>
                                          </p:spTgt>
                                        </p:tgtEl>
                                        <p:attrNameLst>
                                          <p:attrName>ppt_h</p:attrName>
                                        </p:attrNameLst>
                                      </p:cBhvr>
                                      <p:tavLst>
                                        <p:tav tm="0">
                                          <p:val>
                                            <p:strVal val="ppt_h"/>
                                          </p:val>
                                        </p:tav>
                                        <p:tav tm="100000">
                                          <p:val>
                                            <p:fltVal val="0"/>
                                          </p:val>
                                        </p:tav>
                                      </p:tavLst>
                                    </p:anim>
                                    <p:anim calcmode="lin" valueType="num">
                                      <p:cBhvr>
                                        <p:cTn id="20" dur="1000"/>
                                        <p:tgtEl>
                                          <p:spTgt spid="3">
                                            <p:txEl>
                                              <p:pRg st="4" end="4"/>
                                            </p:txEl>
                                          </p:spTgt>
                                        </p:tgtEl>
                                        <p:attrNameLst>
                                          <p:attrName>style.rotation</p:attrName>
                                        </p:attrNameLst>
                                      </p:cBhvr>
                                      <p:tavLst>
                                        <p:tav tm="0">
                                          <p:val>
                                            <p:fltVal val="0"/>
                                          </p:val>
                                        </p:tav>
                                        <p:tav tm="100000">
                                          <p:val>
                                            <p:fltVal val="90"/>
                                          </p:val>
                                        </p:tav>
                                      </p:tavLst>
                                    </p:anim>
                                    <p:animEffect transition="out" filter="fade">
                                      <p:cBhvr>
                                        <p:cTn id="21" dur="1000"/>
                                        <p:tgtEl>
                                          <p:spTgt spid="3">
                                            <p:txEl>
                                              <p:pRg st="4" end="4"/>
                                            </p:txEl>
                                          </p:spTgt>
                                        </p:tgtEl>
                                      </p:cBhvr>
                                    </p:animEffect>
                                    <p:set>
                                      <p:cBhvr>
                                        <p:cTn id="22"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85750"/>
            <a:ext cx="7467600" cy="533400"/>
          </a:xfrm>
        </p:spPr>
        <p:txBody>
          <a:bodyPr/>
          <a:lstStyle/>
          <a:p>
            <a:pPr lvl="0"/>
            <a:r>
              <a:rPr lang="en-US" sz="3000" dirty="0" err="1" smtClean="0"/>
              <a:t>Câu</a:t>
            </a:r>
            <a:r>
              <a:rPr lang="en-US" sz="3000" dirty="0" smtClean="0"/>
              <a:t> </a:t>
            </a:r>
            <a:r>
              <a:rPr lang="en-US" sz="3000" dirty="0" err="1" smtClean="0"/>
              <a:t>hỏi</a:t>
            </a:r>
            <a:r>
              <a:rPr lang="en-US" sz="3000" dirty="0" smtClean="0"/>
              <a:t> </a:t>
            </a:r>
            <a:r>
              <a:rPr lang="en-US" sz="3000" dirty="0" err="1" smtClean="0"/>
              <a:t>ôn</a:t>
            </a:r>
            <a:r>
              <a:rPr lang="en-US" sz="3000" dirty="0" smtClean="0"/>
              <a:t> </a:t>
            </a:r>
            <a:r>
              <a:rPr lang="en-US" sz="3000" dirty="0" err="1" smtClean="0"/>
              <a:t>tập</a:t>
            </a:r>
            <a:r>
              <a:rPr lang="en-US" sz="3000" dirty="0" smtClean="0"/>
              <a:t> </a:t>
            </a:r>
            <a:r>
              <a:rPr lang="en-US" sz="3000" dirty="0" err="1" smtClean="0"/>
              <a:t>lý</a:t>
            </a:r>
            <a:r>
              <a:rPr lang="en-US" sz="3000" dirty="0" smtClean="0"/>
              <a:t> </a:t>
            </a:r>
            <a:r>
              <a:rPr lang="en-US" sz="3000" dirty="0" err="1" smtClean="0"/>
              <a:t>thuyết</a:t>
            </a:r>
            <a:endParaRPr lang="en-US" sz="3000" dirty="0"/>
          </a:p>
        </p:txBody>
      </p:sp>
      <p:sp>
        <p:nvSpPr>
          <p:cNvPr id="3" name="Content Placeholder 2"/>
          <p:cNvSpPr>
            <a:spLocks noGrp="1"/>
          </p:cNvSpPr>
          <p:nvPr>
            <p:ph type="body" sz="quarter" idx="13"/>
          </p:nvPr>
        </p:nvSpPr>
        <p:spPr>
          <a:xfrm>
            <a:off x="462708" y="935183"/>
            <a:ext cx="8224092" cy="3579668"/>
          </a:xfrm>
        </p:spPr>
        <p:txBody>
          <a:bodyPr>
            <a:normAutofit/>
          </a:bodyPr>
          <a:lstStyle/>
          <a:p>
            <a:pPr marL="457200" indent="-457200" algn="just">
              <a:buFont typeface="+mj-lt"/>
              <a:buAutoNum type="arabicPeriod" startAt="6"/>
            </a:pPr>
            <a:r>
              <a:rPr lang="vi-VN" dirty="0" smtClean="0"/>
              <a:t>Tại </a:t>
            </a:r>
            <a:r>
              <a:rPr lang="vi-VN" dirty="0"/>
              <a:t>sao bạn nên xem trước (Preview) tài liệu trước khi in?</a:t>
            </a:r>
          </a:p>
          <a:p>
            <a:pPr marL="920750" lvl="2" indent="-457200" algn="just">
              <a:buFont typeface="+mj-lt"/>
              <a:buAutoNum type="alphaLcPeriod"/>
            </a:pPr>
            <a:r>
              <a:rPr lang="vi-VN" sz="2200" dirty="0" smtClean="0"/>
              <a:t>Xem </a:t>
            </a:r>
            <a:r>
              <a:rPr lang="vi-VN" sz="2200" dirty="0"/>
              <a:t>trước tài liệu để đảm bảo rằng các từ khóa thích hợp đã được thêm vào thuộc tính tài liệu.</a:t>
            </a:r>
          </a:p>
          <a:p>
            <a:pPr marL="920750" lvl="2" indent="-457200" algn="just">
              <a:buFont typeface="+mj-lt"/>
              <a:buAutoNum type="alphaLcPeriod"/>
            </a:pPr>
            <a:r>
              <a:rPr lang="vi-VN" sz="2200" dirty="0" smtClean="0"/>
              <a:t>Xem </a:t>
            </a:r>
            <a:r>
              <a:rPr lang="vi-VN" sz="2200" dirty="0"/>
              <a:t>trước tài liệu để đảm bảo tài liệu sẽ được lưu sau khi in</a:t>
            </a:r>
            <a:r>
              <a:rPr lang="vi-VN" sz="2200" dirty="0" smtClean="0"/>
              <a:t>.</a:t>
            </a:r>
            <a:endParaRPr lang="en-US" sz="2200" dirty="0" smtClean="0"/>
          </a:p>
          <a:p>
            <a:pPr marL="920750" lvl="2" indent="-457200" algn="just">
              <a:buFont typeface="+mj-lt"/>
              <a:buAutoNum type="alphaLcPeriod"/>
            </a:pPr>
            <a:r>
              <a:rPr lang="vi-VN" sz="2200" dirty="0"/>
              <a:t>Xem trước tài liệu để kiểm tra Bố cục cuối cùng với những gì bạn mong đợi.</a:t>
            </a:r>
          </a:p>
          <a:p>
            <a:pPr marL="920750" lvl="2" indent="-457200" algn="just">
              <a:buFont typeface="+mj-lt"/>
              <a:buAutoNum type="alphaLcPeriod"/>
            </a:pPr>
            <a:r>
              <a:rPr lang="vi-VN" sz="2200" dirty="0" smtClean="0"/>
              <a:t>Xem </a:t>
            </a:r>
            <a:r>
              <a:rPr lang="vi-VN" sz="2200" dirty="0"/>
              <a:t>trước tài liệu để kiểm tra xem tất cả các hình ảnh có bao gồm văn bản thay thế phù hợp không</a:t>
            </a:r>
            <a:r>
              <a:rPr lang="vi-VN" sz="2200" dirty="0" smtClean="0"/>
              <a:t>.</a:t>
            </a:r>
            <a:endParaRPr lang="vi-VN" sz="2200" dirty="0"/>
          </a:p>
          <a:p>
            <a:pPr marL="747713" indent="-342900" algn="just">
              <a:buFont typeface="+mj-lt"/>
              <a:buAutoNum type="alphaLcPeriod"/>
            </a:pPr>
            <a:endParaRPr lang="vi-VN" sz="2200" dirty="0"/>
          </a:p>
          <a:p>
            <a:pPr algn="just"/>
            <a:endParaRPr lang="en-US" dirty="0"/>
          </a:p>
        </p:txBody>
      </p:sp>
      <p:sp>
        <p:nvSpPr>
          <p:cNvPr id="4" name="Date Placeholder 3"/>
          <p:cNvSpPr>
            <a:spLocks noGrp="1"/>
          </p:cNvSpPr>
          <p:nvPr>
            <p:ph type="dt" sz="half" idx="14"/>
          </p:nvPr>
        </p:nvSpPr>
        <p:spPr/>
        <p:txBody>
          <a:bodyPr/>
          <a:lstStyle/>
          <a:p>
            <a:fld id="{3666938D-6E01-40AE-BE27-E7323976FC9E}" type="datetime1">
              <a:rPr lang="en-US" smtClean="0"/>
              <a:t>5/24/2019</a:t>
            </a:fld>
            <a:endParaRPr lang="en-US" dirty="0"/>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34</a:t>
            </a:fld>
            <a:endParaRPr lang="en-US"/>
          </a:p>
        </p:txBody>
      </p:sp>
    </p:spTree>
    <p:extLst>
      <p:ext uri="{BB962C8B-B14F-4D97-AF65-F5344CB8AC3E}">
        <p14:creationId xmlns:p14="http://schemas.microsoft.com/office/powerpoint/2010/main" val="8948242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3">
                                            <p:txEl>
                                              <p:pRg st="1" end="1"/>
                                            </p:txEl>
                                          </p:spTgt>
                                        </p:tgtEl>
                                        <p:attrNameLst>
                                          <p:attrName>ppt_w</p:attrName>
                                        </p:attrNameLst>
                                      </p:cBhvr>
                                      <p:tavLst>
                                        <p:tav tm="0">
                                          <p:val>
                                            <p:strVal val="ppt_w"/>
                                          </p:val>
                                        </p:tav>
                                        <p:tav tm="100000">
                                          <p:val>
                                            <p:fltVal val="0"/>
                                          </p:val>
                                        </p:tav>
                                      </p:tavLst>
                                    </p:anim>
                                    <p:anim calcmode="lin" valueType="num">
                                      <p:cBhvr>
                                        <p:cTn id="7" dur="1000"/>
                                        <p:tgtEl>
                                          <p:spTgt spid="3">
                                            <p:txEl>
                                              <p:pRg st="1" end="1"/>
                                            </p:txEl>
                                          </p:spTgt>
                                        </p:tgtEl>
                                        <p:attrNameLst>
                                          <p:attrName>ppt_h</p:attrName>
                                        </p:attrNameLst>
                                      </p:cBhvr>
                                      <p:tavLst>
                                        <p:tav tm="0">
                                          <p:val>
                                            <p:strVal val="ppt_h"/>
                                          </p:val>
                                        </p:tav>
                                        <p:tav tm="100000">
                                          <p:val>
                                            <p:fltVal val="0"/>
                                          </p:val>
                                        </p:tav>
                                      </p:tavLst>
                                    </p:anim>
                                    <p:anim calcmode="lin" valueType="num">
                                      <p:cBhvr>
                                        <p:cTn id="8" dur="1000"/>
                                        <p:tgtEl>
                                          <p:spTgt spid="3">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3">
                                            <p:txEl>
                                              <p:pRg st="1" end="1"/>
                                            </p:txEl>
                                          </p:spTgt>
                                        </p:tgtEl>
                                      </p:cBhvr>
                                    </p:animEffect>
                                    <p:set>
                                      <p:cBhvr>
                                        <p:cTn id="10" dur="1" fill="hold">
                                          <p:stCondLst>
                                            <p:cond delay="999"/>
                                          </p:stCondLst>
                                        </p:cTn>
                                        <p:tgtEl>
                                          <p:spTgt spid="3">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3">
                                            <p:txEl>
                                              <p:pRg st="2" end="2"/>
                                            </p:txEl>
                                          </p:spTgt>
                                        </p:tgtEl>
                                        <p:attrNameLst>
                                          <p:attrName>ppt_w</p:attrName>
                                        </p:attrNameLst>
                                      </p:cBhvr>
                                      <p:tavLst>
                                        <p:tav tm="0">
                                          <p:val>
                                            <p:strVal val="ppt_w"/>
                                          </p:val>
                                        </p:tav>
                                        <p:tav tm="100000">
                                          <p:val>
                                            <p:fltVal val="0"/>
                                          </p:val>
                                        </p:tav>
                                      </p:tavLst>
                                    </p:anim>
                                    <p:anim calcmode="lin" valueType="num">
                                      <p:cBhvr>
                                        <p:cTn id="13" dur="1000"/>
                                        <p:tgtEl>
                                          <p:spTgt spid="3">
                                            <p:txEl>
                                              <p:pRg st="2" end="2"/>
                                            </p:txEl>
                                          </p:spTgt>
                                        </p:tgtEl>
                                        <p:attrNameLst>
                                          <p:attrName>ppt_h</p:attrName>
                                        </p:attrNameLst>
                                      </p:cBhvr>
                                      <p:tavLst>
                                        <p:tav tm="0">
                                          <p:val>
                                            <p:strVal val="ppt_h"/>
                                          </p:val>
                                        </p:tav>
                                        <p:tav tm="100000">
                                          <p:val>
                                            <p:fltVal val="0"/>
                                          </p:val>
                                        </p:tav>
                                      </p:tavLst>
                                    </p:anim>
                                    <p:anim calcmode="lin" valueType="num">
                                      <p:cBhvr>
                                        <p:cTn id="14" dur="1000"/>
                                        <p:tgtEl>
                                          <p:spTgt spid="3">
                                            <p:txEl>
                                              <p:pRg st="2" end="2"/>
                                            </p:txEl>
                                          </p:spTgt>
                                        </p:tgtEl>
                                        <p:attrNameLst>
                                          <p:attrName>style.rotation</p:attrName>
                                        </p:attrNameLst>
                                      </p:cBhvr>
                                      <p:tavLst>
                                        <p:tav tm="0">
                                          <p:val>
                                            <p:fltVal val="0"/>
                                          </p:val>
                                        </p:tav>
                                        <p:tav tm="100000">
                                          <p:val>
                                            <p:fltVal val="90"/>
                                          </p:val>
                                        </p:tav>
                                      </p:tavLst>
                                    </p:anim>
                                    <p:animEffect transition="out" filter="fade">
                                      <p:cBhvr>
                                        <p:cTn id="15" dur="1000"/>
                                        <p:tgtEl>
                                          <p:spTgt spid="3">
                                            <p:txEl>
                                              <p:pRg st="2" end="2"/>
                                            </p:txEl>
                                          </p:spTgt>
                                        </p:tgtEl>
                                      </p:cBhvr>
                                    </p:animEffect>
                                    <p:set>
                                      <p:cBhvr>
                                        <p:cTn id="16" dur="1" fill="hold">
                                          <p:stCondLst>
                                            <p:cond delay="999"/>
                                          </p:stCondLst>
                                        </p:cTn>
                                        <p:tgtEl>
                                          <p:spTgt spid="3">
                                            <p:txEl>
                                              <p:pRg st="2" end="2"/>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3">
                                            <p:txEl>
                                              <p:pRg st="4" end="4"/>
                                            </p:txEl>
                                          </p:spTgt>
                                        </p:tgtEl>
                                        <p:attrNameLst>
                                          <p:attrName>ppt_w</p:attrName>
                                        </p:attrNameLst>
                                      </p:cBhvr>
                                      <p:tavLst>
                                        <p:tav tm="0">
                                          <p:val>
                                            <p:strVal val="ppt_w"/>
                                          </p:val>
                                        </p:tav>
                                        <p:tav tm="100000">
                                          <p:val>
                                            <p:fltVal val="0"/>
                                          </p:val>
                                        </p:tav>
                                      </p:tavLst>
                                    </p:anim>
                                    <p:anim calcmode="lin" valueType="num">
                                      <p:cBhvr>
                                        <p:cTn id="19" dur="1000"/>
                                        <p:tgtEl>
                                          <p:spTgt spid="3">
                                            <p:txEl>
                                              <p:pRg st="4" end="4"/>
                                            </p:txEl>
                                          </p:spTgt>
                                        </p:tgtEl>
                                        <p:attrNameLst>
                                          <p:attrName>ppt_h</p:attrName>
                                        </p:attrNameLst>
                                      </p:cBhvr>
                                      <p:tavLst>
                                        <p:tav tm="0">
                                          <p:val>
                                            <p:strVal val="ppt_h"/>
                                          </p:val>
                                        </p:tav>
                                        <p:tav tm="100000">
                                          <p:val>
                                            <p:fltVal val="0"/>
                                          </p:val>
                                        </p:tav>
                                      </p:tavLst>
                                    </p:anim>
                                    <p:anim calcmode="lin" valueType="num">
                                      <p:cBhvr>
                                        <p:cTn id="20" dur="1000"/>
                                        <p:tgtEl>
                                          <p:spTgt spid="3">
                                            <p:txEl>
                                              <p:pRg st="4" end="4"/>
                                            </p:txEl>
                                          </p:spTgt>
                                        </p:tgtEl>
                                        <p:attrNameLst>
                                          <p:attrName>style.rotation</p:attrName>
                                        </p:attrNameLst>
                                      </p:cBhvr>
                                      <p:tavLst>
                                        <p:tav tm="0">
                                          <p:val>
                                            <p:fltVal val="0"/>
                                          </p:val>
                                        </p:tav>
                                        <p:tav tm="100000">
                                          <p:val>
                                            <p:fltVal val="90"/>
                                          </p:val>
                                        </p:tav>
                                      </p:tavLst>
                                    </p:anim>
                                    <p:animEffect transition="out" filter="fade">
                                      <p:cBhvr>
                                        <p:cTn id="21" dur="1000"/>
                                        <p:tgtEl>
                                          <p:spTgt spid="3">
                                            <p:txEl>
                                              <p:pRg st="4" end="4"/>
                                            </p:txEl>
                                          </p:spTgt>
                                        </p:tgtEl>
                                      </p:cBhvr>
                                    </p:animEffect>
                                    <p:set>
                                      <p:cBhvr>
                                        <p:cTn id="22"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85750"/>
            <a:ext cx="7467600" cy="533400"/>
          </a:xfrm>
        </p:spPr>
        <p:txBody>
          <a:bodyPr/>
          <a:lstStyle/>
          <a:p>
            <a:pPr lvl="0"/>
            <a:r>
              <a:rPr lang="en-US" sz="3000" dirty="0" err="1" smtClean="0"/>
              <a:t>Câu</a:t>
            </a:r>
            <a:r>
              <a:rPr lang="en-US" sz="3000" dirty="0" smtClean="0"/>
              <a:t> </a:t>
            </a:r>
            <a:r>
              <a:rPr lang="en-US" sz="3000" dirty="0" err="1" smtClean="0"/>
              <a:t>hỏi</a:t>
            </a:r>
            <a:r>
              <a:rPr lang="en-US" sz="3000" dirty="0" smtClean="0"/>
              <a:t> </a:t>
            </a:r>
            <a:r>
              <a:rPr lang="en-US" sz="3000" dirty="0" err="1" smtClean="0"/>
              <a:t>ôn</a:t>
            </a:r>
            <a:r>
              <a:rPr lang="en-US" sz="3000" dirty="0" smtClean="0"/>
              <a:t> </a:t>
            </a:r>
            <a:r>
              <a:rPr lang="en-US" sz="3000" dirty="0" err="1" smtClean="0"/>
              <a:t>tập</a:t>
            </a:r>
            <a:r>
              <a:rPr lang="en-US" sz="3000" dirty="0" smtClean="0"/>
              <a:t> </a:t>
            </a:r>
            <a:r>
              <a:rPr lang="en-US" sz="3000" dirty="0" err="1" smtClean="0"/>
              <a:t>lý</a:t>
            </a:r>
            <a:r>
              <a:rPr lang="en-US" sz="3000" dirty="0" smtClean="0"/>
              <a:t> </a:t>
            </a:r>
            <a:r>
              <a:rPr lang="en-US" sz="3000" dirty="0" err="1" smtClean="0"/>
              <a:t>thuyết</a:t>
            </a:r>
            <a:endParaRPr lang="en-US" sz="3000" dirty="0"/>
          </a:p>
        </p:txBody>
      </p:sp>
      <p:sp>
        <p:nvSpPr>
          <p:cNvPr id="3" name="Content Placeholder 2"/>
          <p:cNvSpPr>
            <a:spLocks noGrp="1"/>
          </p:cNvSpPr>
          <p:nvPr>
            <p:ph type="body" sz="quarter" idx="13"/>
          </p:nvPr>
        </p:nvSpPr>
        <p:spPr>
          <a:xfrm>
            <a:off x="462708" y="935182"/>
            <a:ext cx="8224092" cy="3751117"/>
          </a:xfrm>
        </p:spPr>
        <p:txBody>
          <a:bodyPr>
            <a:normAutofit lnSpcReduction="10000"/>
          </a:bodyPr>
          <a:lstStyle/>
          <a:p>
            <a:pPr marL="457200" indent="-457200" algn="just">
              <a:buFont typeface="+mj-lt"/>
              <a:buAutoNum type="arabicPeriod" startAt="7"/>
            </a:pPr>
            <a:r>
              <a:rPr lang="vi-VN" dirty="0" smtClean="0"/>
              <a:t>Bạn </a:t>
            </a:r>
            <a:r>
              <a:rPr lang="vi-VN" dirty="0"/>
              <a:t>sẽ sử dụng tùy chọn máy in nào để chỉ in các trang cụ thể của tài liệu?</a:t>
            </a:r>
          </a:p>
          <a:p>
            <a:pPr marL="920750" lvl="2" indent="-457200" algn="just">
              <a:buFont typeface="+mj-lt"/>
              <a:buAutoNum type="alphaLcPeriod"/>
            </a:pPr>
            <a:r>
              <a:rPr lang="vi-VN" sz="2200" dirty="0" smtClean="0"/>
              <a:t>Sử </a:t>
            </a:r>
            <a:r>
              <a:rPr lang="vi-VN" sz="2200" dirty="0"/>
              <a:t>dụng tùy chọn Page Setup để chỉ in các trang cụ thể của tài liệu.</a:t>
            </a:r>
          </a:p>
          <a:p>
            <a:pPr marL="920750" lvl="2" indent="-457200" algn="just">
              <a:buFont typeface="+mj-lt"/>
              <a:buAutoNum type="alphaLcPeriod"/>
            </a:pPr>
            <a:r>
              <a:rPr lang="vi-VN" sz="2200" dirty="0" smtClean="0"/>
              <a:t>Sử </a:t>
            </a:r>
            <a:r>
              <a:rPr lang="vi-VN" sz="2200" dirty="0"/>
              <a:t>dụng tùy chọn 1 Trang trên mỗi Trang tính để chỉ in các trang cụ thể của tài liệu.</a:t>
            </a:r>
          </a:p>
          <a:p>
            <a:pPr marL="920750" lvl="2" indent="-457200" algn="just">
              <a:buFont typeface="+mj-lt"/>
              <a:buAutoNum type="alphaLcPeriod"/>
            </a:pPr>
            <a:r>
              <a:rPr lang="vi-VN" sz="2200" dirty="0" smtClean="0"/>
              <a:t>Sử </a:t>
            </a:r>
            <a:r>
              <a:rPr lang="vi-VN" sz="2200" dirty="0"/>
              <a:t>dụng tùy chọn Printer Properties để chỉ in các trang cụ thể của tài liệu.</a:t>
            </a:r>
          </a:p>
          <a:p>
            <a:pPr marL="920750" lvl="2" indent="-457200" algn="just">
              <a:buFont typeface="+mj-lt"/>
              <a:buAutoNum type="alphaLcPeriod"/>
            </a:pPr>
            <a:r>
              <a:rPr lang="vi-VN" sz="2200" dirty="0" smtClean="0"/>
              <a:t>Sử </a:t>
            </a:r>
            <a:r>
              <a:rPr lang="vi-VN" sz="2200" dirty="0"/>
              <a:t>dụng tùy chọn Print All Pages để chọn chỉ in các trang cụ thể của tài liệu.</a:t>
            </a:r>
          </a:p>
        </p:txBody>
      </p:sp>
      <p:sp>
        <p:nvSpPr>
          <p:cNvPr id="4" name="Date Placeholder 3"/>
          <p:cNvSpPr>
            <a:spLocks noGrp="1"/>
          </p:cNvSpPr>
          <p:nvPr>
            <p:ph type="dt" sz="half" idx="14"/>
          </p:nvPr>
        </p:nvSpPr>
        <p:spPr/>
        <p:txBody>
          <a:bodyPr/>
          <a:lstStyle/>
          <a:p>
            <a:fld id="{3666938D-6E01-40AE-BE27-E7323976FC9E}" type="datetime1">
              <a:rPr lang="en-US" smtClean="0"/>
              <a:t>5/24/2019</a:t>
            </a:fld>
            <a:endParaRPr lang="en-US" dirty="0"/>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35</a:t>
            </a:fld>
            <a:endParaRPr lang="en-US"/>
          </a:p>
        </p:txBody>
      </p:sp>
    </p:spTree>
    <p:extLst>
      <p:ext uri="{BB962C8B-B14F-4D97-AF65-F5344CB8AC3E}">
        <p14:creationId xmlns:p14="http://schemas.microsoft.com/office/powerpoint/2010/main" val="25948515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3">
                                            <p:txEl>
                                              <p:pRg st="1" end="1"/>
                                            </p:txEl>
                                          </p:spTgt>
                                        </p:tgtEl>
                                        <p:attrNameLst>
                                          <p:attrName>ppt_w</p:attrName>
                                        </p:attrNameLst>
                                      </p:cBhvr>
                                      <p:tavLst>
                                        <p:tav tm="0">
                                          <p:val>
                                            <p:strVal val="ppt_w"/>
                                          </p:val>
                                        </p:tav>
                                        <p:tav tm="100000">
                                          <p:val>
                                            <p:fltVal val="0"/>
                                          </p:val>
                                        </p:tav>
                                      </p:tavLst>
                                    </p:anim>
                                    <p:anim calcmode="lin" valueType="num">
                                      <p:cBhvr>
                                        <p:cTn id="7" dur="1000"/>
                                        <p:tgtEl>
                                          <p:spTgt spid="3">
                                            <p:txEl>
                                              <p:pRg st="1" end="1"/>
                                            </p:txEl>
                                          </p:spTgt>
                                        </p:tgtEl>
                                        <p:attrNameLst>
                                          <p:attrName>ppt_h</p:attrName>
                                        </p:attrNameLst>
                                      </p:cBhvr>
                                      <p:tavLst>
                                        <p:tav tm="0">
                                          <p:val>
                                            <p:strVal val="ppt_h"/>
                                          </p:val>
                                        </p:tav>
                                        <p:tav tm="100000">
                                          <p:val>
                                            <p:fltVal val="0"/>
                                          </p:val>
                                        </p:tav>
                                      </p:tavLst>
                                    </p:anim>
                                    <p:anim calcmode="lin" valueType="num">
                                      <p:cBhvr>
                                        <p:cTn id="8" dur="1000"/>
                                        <p:tgtEl>
                                          <p:spTgt spid="3">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3">
                                            <p:txEl>
                                              <p:pRg st="1" end="1"/>
                                            </p:txEl>
                                          </p:spTgt>
                                        </p:tgtEl>
                                      </p:cBhvr>
                                    </p:animEffect>
                                    <p:set>
                                      <p:cBhvr>
                                        <p:cTn id="10" dur="1" fill="hold">
                                          <p:stCondLst>
                                            <p:cond delay="999"/>
                                          </p:stCondLst>
                                        </p:cTn>
                                        <p:tgtEl>
                                          <p:spTgt spid="3">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3">
                                            <p:txEl>
                                              <p:pRg st="2" end="2"/>
                                            </p:txEl>
                                          </p:spTgt>
                                        </p:tgtEl>
                                        <p:attrNameLst>
                                          <p:attrName>ppt_w</p:attrName>
                                        </p:attrNameLst>
                                      </p:cBhvr>
                                      <p:tavLst>
                                        <p:tav tm="0">
                                          <p:val>
                                            <p:strVal val="ppt_w"/>
                                          </p:val>
                                        </p:tav>
                                        <p:tav tm="100000">
                                          <p:val>
                                            <p:fltVal val="0"/>
                                          </p:val>
                                        </p:tav>
                                      </p:tavLst>
                                    </p:anim>
                                    <p:anim calcmode="lin" valueType="num">
                                      <p:cBhvr>
                                        <p:cTn id="13" dur="1000"/>
                                        <p:tgtEl>
                                          <p:spTgt spid="3">
                                            <p:txEl>
                                              <p:pRg st="2" end="2"/>
                                            </p:txEl>
                                          </p:spTgt>
                                        </p:tgtEl>
                                        <p:attrNameLst>
                                          <p:attrName>ppt_h</p:attrName>
                                        </p:attrNameLst>
                                      </p:cBhvr>
                                      <p:tavLst>
                                        <p:tav tm="0">
                                          <p:val>
                                            <p:strVal val="ppt_h"/>
                                          </p:val>
                                        </p:tav>
                                        <p:tav tm="100000">
                                          <p:val>
                                            <p:fltVal val="0"/>
                                          </p:val>
                                        </p:tav>
                                      </p:tavLst>
                                    </p:anim>
                                    <p:anim calcmode="lin" valueType="num">
                                      <p:cBhvr>
                                        <p:cTn id="14" dur="1000"/>
                                        <p:tgtEl>
                                          <p:spTgt spid="3">
                                            <p:txEl>
                                              <p:pRg st="2" end="2"/>
                                            </p:txEl>
                                          </p:spTgt>
                                        </p:tgtEl>
                                        <p:attrNameLst>
                                          <p:attrName>style.rotation</p:attrName>
                                        </p:attrNameLst>
                                      </p:cBhvr>
                                      <p:tavLst>
                                        <p:tav tm="0">
                                          <p:val>
                                            <p:fltVal val="0"/>
                                          </p:val>
                                        </p:tav>
                                        <p:tav tm="100000">
                                          <p:val>
                                            <p:fltVal val="90"/>
                                          </p:val>
                                        </p:tav>
                                      </p:tavLst>
                                    </p:anim>
                                    <p:animEffect transition="out" filter="fade">
                                      <p:cBhvr>
                                        <p:cTn id="15" dur="1000"/>
                                        <p:tgtEl>
                                          <p:spTgt spid="3">
                                            <p:txEl>
                                              <p:pRg st="2" end="2"/>
                                            </p:txEl>
                                          </p:spTgt>
                                        </p:tgtEl>
                                      </p:cBhvr>
                                    </p:animEffect>
                                    <p:set>
                                      <p:cBhvr>
                                        <p:cTn id="16" dur="1" fill="hold">
                                          <p:stCondLst>
                                            <p:cond delay="999"/>
                                          </p:stCondLst>
                                        </p:cTn>
                                        <p:tgtEl>
                                          <p:spTgt spid="3">
                                            <p:txEl>
                                              <p:pRg st="2" end="2"/>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3">
                                            <p:txEl>
                                              <p:pRg st="3" end="3"/>
                                            </p:txEl>
                                          </p:spTgt>
                                        </p:tgtEl>
                                        <p:attrNameLst>
                                          <p:attrName>ppt_w</p:attrName>
                                        </p:attrNameLst>
                                      </p:cBhvr>
                                      <p:tavLst>
                                        <p:tav tm="0">
                                          <p:val>
                                            <p:strVal val="ppt_w"/>
                                          </p:val>
                                        </p:tav>
                                        <p:tav tm="100000">
                                          <p:val>
                                            <p:fltVal val="0"/>
                                          </p:val>
                                        </p:tav>
                                      </p:tavLst>
                                    </p:anim>
                                    <p:anim calcmode="lin" valueType="num">
                                      <p:cBhvr>
                                        <p:cTn id="19" dur="1000"/>
                                        <p:tgtEl>
                                          <p:spTgt spid="3">
                                            <p:txEl>
                                              <p:pRg st="3" end="3"/>
                                            </p:txEl>
                                          </p:spTgt>
                                        </p:tgtEl>
                                        <p:attrNameLst>
                                          <p:attrName>ppt_h</p:attrName>
                                        </p:attrNameLst>
                                      </p:cBhvr>
                                      <p:tavLst>
                                        <p:tav tm="0">
                                          <p:val>
                                            <p:strVal val="ppt_h"/>
                                          </p:val>
                                        </p:tav>
                                        <p:tav tm="100000">
                                          <p:val>
                                            <p:fltVal val="0"/>
                                          </p:val>
                                        </p:tav>
                                      </p:tavLst>
                                    </p:anim>
                                    <p:anim calcmode="lin" valueType="num">
                                      <p:cBhvr>
                                        <p:cTn id="20" dur="1000"/>
                                        <p:tgtEl>
                                          <p:spTgt spid="3">
                                            <p:txEl>
                                              <p:pRg st="3" end="3"/>
                                            </p:txEl>
                                          </p:spTgt>
                                        </p:tgtEl>
                                        <p:attrNameLst>
                                          <p:attrName>style.rotation</p:attrName>
                                        </p:attrNameLst>
                                      </p:cBhvr>
                                      <p:tavLst>
                                        <p:tav tm="0">
                                          <p:val>
                                            <p:fltVal val="0"/>
                                          </p:val>
                                        </p:tav>
                                        <p:tav tm="100000">
                                          <p:val>
                                            <p:fltVal val="90"/>
                                          </p:val>
                                        </p:tav>
                                      </p:tavLst>
                                    </p:anim>
                                    <p:animEffect transition="out" filter="fade">
                                      <p:cBhvr>
                                        <p:cTn id="21" dur="1000"/>
                                        <p:tgtEl>
                                          <p:spTgt spid="3">
                                            <p:txEl>
                                              <p:pRg st="3" end="3"/>
                                            </p:txEl>
                                          </p:spTgt>
                                        </p:tgtEl>
                                      </p:cBhvr>
                                    </p:animEffect>
                                    <p:set>
                                      <p:cBhvr>
                                        <p:cTn id="22" dur="1" fill="hold">
                                          <p:stCondLst>
                                            <p:cond delay="9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85750"/>
            <a:ext cx="7467600" cy="533400"/>
          </a:xfrm>
        </p:spPr>
        <p:txBody>
          <a:bodyPr/>
          <a:lstStyle/>
          <a:p>
            <a:pPr lvl="0"/>
            <a:r>
              <a:rPr lang="en-US" sz="3000" dirty="0" err="1" smtClean="0"/>
              <a:t>Câu</a:t>
            </a:r>
            <a:r>
              <a:rPr lang="en-US" sz="3000" dirty="0" smtClean="0"/>
              <a:t> </a:t>
            </a:r>
            <a:r>
              <a:rPr lang="en-US" sz="3000" dirty="0" err="1" smtClean="0"/>
              <a:t>hỏi</a:t>
            </a:r>
            <a:r>
              <a:rPr lang="en-US" sz="3000" dirty="0" smtClean="0"/>
              <a:t> </a:t>
            </a:r>
            <a:r>
              <a:rPr lang="en-US" sz="3000" dirty="0" err="1" smtClean="0"/>
              <a:t>ôn</a:t>
            </a:r>
            <a:r>
              <a:rPr lang="en-US" sz="3000" dirty="0" smtClean="0"/>
              <a:t> </a:t>
            </a:r>
            <a:r>
              <a:rPr lang="en-US" sz="3000" dirty="0" err="1" smtClean="0"/>
              <a:t>tập</a:t>
            </a:r>
            <a:r>
              <a:rPr lang="en-US" sz="3000" dirty="0" smtClean="0"/>
              <a:t> </a:t>
            </a:r>
            <a:r>
              <a:rPr lang="en-US" sz="3000" dirty="0" err="1" smtClean="0"/>
              <a:t>lý</a:t>
            </a:r>
            <a:r>
              <a:rPr lang="en-US" sz="3000" dirty="0" smtClean="0"/>
              <a:t> </a:t>
            </a:r>
            <a:r>
              <a:rPr lang="en-US" sz="3000" dirty="0" err="1" smtClean="0"/>
              <a:t>thuyết</a:t>
            </a:r>
            <a:endParaRPr lang="en-US" sz="3000" dirty="0"/>
          </a:p>
        </p:txBody>
      </p:sp>
      <p:sp>
        <p:nvSpPr>
          <p:cNvPr id="3" name="Content Placeholder 2"/>
          <p:cNvSpPr>
            <a:spLocks noGrp="1"/>
          </p:cNvSpPr>
          <p:nvPr>
            <p:ph type="body" sz="quarter" idx="13"/>
          </p:nvPr>
        </p:nvSpPr>
        <p:spPr>
          <a:xfrm>
            <a:off x="462708" y="935183"/>
            <a:ext cx="8224092" cy="3579668"/>
          </a:xfrm>
        </p:spPr>
        <p:txBody>
          <a:bodyPr>
            <a:normAutofit/>
          </a:bodyPr>
          <a:lstStyle/>
          <a:p>
            <a:pPr marL="457200" indent="-457200" algn="just">
              <a:buFont typeface="+mj-lt"/>
              <a:buAutoNum type="arabicPeriod" startAt="8"/>
            </a:pPr>
            <a:r>
              <a:rPr lang="vi-VN" dirty="0" smtClean="0"/>
              <a:t>Tại </a:t>
            </a:r>
            <a:r>
              <a:rPr lang="vi-VN" dirty="0"/>
              <a:t>sao bạn có thể muốn duy trì tính tương thích (compatibility) cho tài liệu?</a:t>
            </a:r>
          </a:p>
          <a:p>
            <a:pPr marL="920750" lvl="2" indent="-457200" algn="just">
              <a:buFont typeface="+mj-lt"/>
              <a:buAutoNum type="alphaLcPeriod"/>
            </a:pPr>
            <a:r>
              <a:rPr lang="vi-VN" sz="2200" dirty="0"/>
              <a:t>Các phiên bản khác nhau có thể gây ra sự cố với các tính năng cụ thể</a:t>
            </a:r>
            <a:r>
              <a:rPr lang="vi-VN" sz="2200" dirty="0" smtClean="0"/>
              <a:t>.</a:t>
            </a:r>
            <a:endParaRPr lang="en-US" sz="2200" dirty="0" smtClean="0"/>
          </a:p>
          <a:p>
            <a:pPr marL="920750" lvl="2" indent="-457200" algn="just">
              <a:buFont typeface="+mj-lt"/>
              <a:buAutoNum type="alphaLcPeriod"/>
            </a:pPr>
            <a:r>
              <a:rPr lang="vi-VN" sz="2200" dirty="0" smtClean="0"/>
              <a:t>Tất </a:t>
            </a:r>
            <a:r>
              <a:rPr lang="vi-VN" sz="2200" dirty="0"/>
              <a:t>cả các tài liệu cần được lưu với loại tập tin .docx.</a:t>
            </a:r>
          </a:p>
          <a:p>
            <a:pPr marL="920750" lvl="2" indent="-457200" algn="just">
              <a:buFont typeface="+mj-lt"/>
              <a:buAutoNum type="alphaLcPeriod"/>
            </a:pPr>
            <a:r>
              <a:rPr lang="vi-VN" sz="2200" dirty="0" smtClean="0"/>
              <a:t>Đảm </a:t>
            </a:r>
            <a:r>
              <a:rPr lang="vi-VN" sz="2200" dirty="0"/>
              <a:t>bảo tất cả các tài liệu chỉ dành cho PC.</a:t>
            </a:r>
          </a:p>
          <a:p>
            <a:pPr marL="920750" lvl="2" indent="-457200" algn="just">
              <a:buFont typeface="+mj-lt"/>
              <a:buAutoNum type="alphaLcPeriod"/>
            </a:pPr>
            <a:r>
              <a:rPr lang="vi-VN" sz="2200" dirty="0" smtClean="0"/>
              <a:t>Đảm </a:t>
            </a:r>
            <a:r>
              <a:rPr lang="vi-VN" sz="2200" dirty="0"/>
              <a:t>bảo tất cả các tài liệu có thể tương thích với Windows 10</a:t>
            </a:r>
            <a:r>
              <a:rPr lang="vi-VN" sz="2200" dirty="0" smtClean="0"/>
              <a:t>.</a:t>
            </a:r>
            <a:endParaRPr lang="vi-VN" sz="2200" dirty="0"/>
          </a:p>
        </p:txBody>
      </p:sp>
      <p:sp>
        <p:nvSpPr>
          <p:cNvPr id="4" name="Date Placeholder 3"/>
          <p:cNvSpPr>
            <a:spLocks noGrp="1"/>
          </p:cNvSpPr>
          <p:nvPr>
            <p:ph type="dt" sz="half" idx="14"/>
          </p:nvPr>
        </p:nvSpPr>
        <p:spPr/>
        <p:txBody>
          <a:bodyPr/>
          <a:lstStyle/>
          <a:p>
            <a:fld id="{3666938D-6E01-40AE-BE27-E7323976FC9E}" type="datetime1">
              <a:rPr lang="en-US" smtClean="0"/>
              <a:t>5/24/2019</a:t>
            </a:fld>
            <a:endParaRPr lang="en-US" dirty="0"/>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36</a:t>
            </a:fld>
            <a:endParaRPr lang="en-US"/>
          </a:p>
        </p:txBody>
      </p:sp>
    </p:spTree>
    <p:extLst>
      <p:ext uri="{BB962C8B-B14F-4D97-AF65-F5344CB8AC3E}">
        <p14:creationId xmlns:p14="http://schemas.microsoft.com/office/powerpoint/2010/main" val="3923362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3">
                                            <p:txEl>
                                              <p:pRg st="2" end="2"/>
                                            </p:txEl>
                                          </p:spTgt>
                                        </p:tgtEl>
                                        <p:attrNameLst>
                                          <p:attrName>ppt_w</p:attrName>
                                        </p:attrNameLst>
                                      </p:cBhvr>
                                      <p:tavLst>
                                        <p:tav tm="0">
                                          <p:val>
                                            <p:strVal val="ppt_w"/>
                                          </p:val>
                                        </p:tav>
                                        <p:tav tm="100000">
                                          <p:val>
                                            <p:fltVal val="0"/>
                                          </p:val>
                                        </p:tav>
                                      </p:tavLst>
                                    </p:anim>
                                    <p:anim calcmode="lin" valueType="num">
                                      <p:cBhvr>
                                        <p:cTn id="7" dur="1000"/>
                                        <p:tgtEl>
                                          <p:spTgt spid="3">
                                            <p:txEl>
                                              <p:pRg st="2" end="2"/>
                                            </p:txEl>
                                          </p:spTgt>
                                        </p:tgtEl>
                                        <p:attrNameLst>
                                          <p:attrName>ppt_h</p:attrName>
                                        </p:attrNameLst>
                                      </p:cBhvr>
                                      <p:tavLst>
                                        <p:tav tm="0">
                                          <p:val>
                                            <p:strVal val="ppt_h"/>
                                          </p:val>
                                        </p:tav>
                                        <p:tav tm="100000">
                                          <p:val>
                                            <p:fltVal val="0"/>
                                          </p:val>
                                        </p:tav>
                                      </p:tavLst>
                                    </p:anim>
                                    <p:anim calcmode="lin" valueType="num">
                                      <p:cBhvr>
                                        <p:cTn id="8" dur="1000"/>
                                        <p:tgtEl>
                                          <p:spTgt spid="3">
                                            <p:txEl>
                                              <p:pRg st="2" end="2"/>
                                            </p:txEl>
                                          </p:spTgt>
                                        </p:tgtEl>
                                        <p:attrNameLst>
                                          <p:attrName>style.rotation</p:attrName>
                                        </p:attrNameLst>
                                      </p:cBhvr>
                                      <p:tavLst>
                                        <p:tav tm="0">
                                          <p:val>
                                            <p:fltVal val="0"/>
                                          </p:val>
                                        </p:tav>
                                        <p:tav tm="100000">
                                          <p:val>
                                            <p:fltVal val="90"/>
                                          </p:val>
                                        </p:tav>
                                      </p:tavLst>
                                    </p:anim>
                                    <p:animEffect transition="out" filter="fade">
                                      <p:cBhvr>
                                        <p:cTn id="9" dur="1000"/>
                                        <p:tgtEl>
                                          <p:spTgt spid="3">
                                            <p:txEl>
                                              <p:pRg st="2" end="2"/>
                                            </p:txEl>
                                          </p:spTgt>
                                        </p:tgtEl>
                                      </p:cBhvr>
                                    </p:animEffect>
                                    <p:set>
                                      <p:cBhvr>
                                        <p:cTn id="10" dur="1" fill="hold">
                                          <p:stCondLst>
                                            <p:cond delay="999"/>
                                          </p:stCondLst>
                                        </p:cTn>
                                        <p:tgtEl>
                                          <p:spTgt spid="3">
                                            <p:txEl>
                                              <p:pRg st="2" end="2"/>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3">
                                            <p:txEl>
                                              <p:pRg st="3" end="3"/>
                                            </p:txEl>
                                          </p:spTgt>
                                        </p:tgtEl>
                                        <p:attrNameLst>
                                          <p:attrName>ppt_w</p:attrName>
                                        </p:attrNameLst>
                                      </p:cBhvr>
                                      <p:tavLst>
                                        <p:tav tm="0">
                                          <p:val>
                                            <p:strVal val="ppt_w"/>
                                          </p:val>
                                        </p:tav>
                                        <p:tav tm="100000">
                                          <p:val>
                                            <p:fltVal val="0"/>
                                          </p:val>
                                        </p:tav>
                                      </p:tavLst>
                                    </p:anim>
                                    <p:anim calcmode="lin" valueType="num">
                                      <p:cBhvr>
                                        <p:cTn id="13" dur="1000"/>
                                        <p:tgtEl>
                                          <p:spTgt spid="3">
                                            <p:txEl>
                                              <p:pRg st="3" end="3"/>
                                            </p:txEl>
                                          </p:spTgt>
                                        </p:tgtEl>
                                        <p:attrNameLst>
                                          <p:attrName>ppt_h</p:attrName>
                                        </p:attrNameLst>
                                      </p:cBhvr>
                                      <p:tavLst>
                                        <p:tav tm="0">
                                          <p:val>
                                            <p:strVal val="ppt_h"/>
                                          </p:val>
                                        </p:tav>
                                        <p:tav tm="100000">
                                          <p:val>
                                            <p:fltVal val="0"/>
                                          </p:val>
                                        </p:tav>
                                      </p:tavLst>
                                    </p:anim>
                                    <p:anim calcmode="lin" valueType="num">
                                      <p:cBhvr>
                                        <p:cTn id="14" dur="1000"/>
                                        <p:tgtEl>
                                          <p:spTgt spid="3">
                                            <p:txEl>
                                              <p:pRg st="3" end="3"/>
                                            </p:txEl>
                                          </p:spTgt>
                                        </p:tgtEl>
                                        <p:attrNameLst>
                                          <p:attrName>style.rotation</p:attrName>
                                        </p:attrNameLst>
                                      </p:cBhvr>
                                      <p:tavLst>
                                        <p:tav tm="0">
                                          <p:val>
                                            <p:fltVal val="0"/>
                                          </p:val>
                                        </p:tav>
                                        <p:tav tm="100000">
                                          <p:val>
                                            <p:fltVal val="90"/>
                                          </p:val>
                                        </p:tav>
                                      </p:tavLst>
                                    </p:anim>
                                    <p:animEffect transition="out" filter="fade">
                                      <p:cBhvr>
                                        <p:cTn id="15" dur="1000"/>
                                        <p:tgtEl>
                                          <p:spTgt spid="3">
                                            <p:txEl>
                                              <p:pRg st="3" end="3"/>
                                            </p:txEl>
                                          </p:spTgt>
                                        </p:tgtEl>
                                      </p:cBhvr>
                                    </p:animEffect>
                                    <p:set>
                                      <p:cBhvr>
                                        <p:cTn id="16" dur="1" fill="hold">
                                          <p:stCondLst>
                                            <p:cond delay="999"/>
                                          </p:stCondLst>
                                        </p:cTn>
                                        <p:tgtEl>
                                          <p:spTgt spid="3">
                                            <p:txEl>
                                              <p:pRg st="3" end="3"/>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3">
                                            <p:txEl>
                                              <p:pRg st="4" end="4"/>
                                            </p:txEl>
                                          </p:spTgt>
                                        </p:tgtEl>
                                        <p:attrNameLst>
                                          <p:attrName>ppt_w</p:attrName>
                                        </p:attrNameLst>
                                      </p:cBhvr>
                                      <p:tavLst>
                                        <p:tav tm="0">
                                          <p:val>
                                            <p:strVal val="ppt_w"/>
                                          </p:val>
                                        </p:tav>
                                        <p:tav tm="100000">
                                          <p:val>
                                            <p:fltVal val="0"/>
                                          </p:val>
                                        </p:tav>
                                      </p:tavLst>
                                    </p:anim>
                                    <p:anim calcmode="lin" valueType="num">
                                      <p:cBhvr>
                                        <p:cTn id="19" dur="1000"/>
                                        <p:tgtEl>
                                          <p:spTgt spid="3">
                                            <p:txEl>
                                              <p:pRg st="4" end="4"/>
                                            </p:txEl>
                                          </p:spTgt>
                                        </p:tgtEl>
                                        <p:attrNameLst>
                                          <p:attrName>ppt_h</p:attrName>
                                        </p:attrNameLst>
                                      </p:cBhvr>
                                      <p:tavLst>
                                        <p:tav tm="0">
                                          <p:val>
                                            <p:strVal val="ppt_h"/>
                                          </p:val>
                                        </p:tav>
                                        <p:tav tm="100000">
                                          <p:val>
                                            <p:fltVal val="0"/>
                                          </p:val>
                                        </p:tav>
                                      </p:tavLst>
                                    </p:anim>
                                    <p:anim calcmode="lin" valueType="num">
                                      <p:cBhvr>
                                        <p:cTn id="20" dur="1000"/>
                                        <p:tgtEl>
                                          <p:spTgt spid="3">
                                            <p:txEl>
                                              <p:pRg st="4" end="4"/>
                                            </p:txEl>
                                          </p:spTgt>
                                        </p:tgtEl>
                                        <p:attrNameLst>
                                          <p:attrName>style.rotation</p:attrName>
                                        </p:attrNameLst>
                                      </p:cBhvr>
                                      <p:tavLst>
                                        <p:tav tm="0">
                                          <p:val>
                                            <p:fltVal val="0"/>
                                          </p:val>
                                        </p:tav>
                                        <p:tav tm="100000">
                                          <p:val>
                                            <p:fltVal val="90"/>
                                          </p:val>
                                        </p:tav>
                                      </p:tavLst>
                                    </p:anim>
                                    <p:animEffect transition="out" filter="fade">
                                      <p:cBhvr>
                                        <p:cTn id="21" dur="1000"/>
                                        <p:tgtEl>
                                          <p:spTgt spid="3">
                                            <p:txEl>
                                              <p:pRg st="4" end="4"/>
                                            </p:txEl>
                                          </p:spTgt>
                                        </p:tgtEl>
                                      </p:cBhvr>
                                    </p:animEffect>
                                    <p:set>
                                      <p:cBhvr>
                                        <p:cTn id="22"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85750"/>
            <a:ext cx="7467600" cy="533400"/>
          </a:xfrm>
        </p:spPr>
        <p:txBody>
          <a:bodyPr/>
          <a:lstStyle/>
          <a:p>
            <a:pPr lvl="0"/>
            <a:r>
              <a:rPr lang="en-US" sz="3000" dirty="0" err="1" smtClean="0"/>
              <a:t>Câu</a:t>
            </a:r>
            <a:r>
              <a:rPr lang="en-US" sz="3000" dirty="0" smtClean="0"/>
              <a:t> </a:t>
            </a:r>
            <a:r>
              <a:rPr lang="en-US" sz="3000" dirty="0" err="1" smtClean="0"/>
              <a:t>hỏi</a:t>
            </a:r>
            <a:r>
              <a:rPr lang="en-US" sz="3000" dirty="0" smtClean="0"/>
              <a:t> </a:t>
            </a:r>
            <a:r>
              <a:rPr lang="en-US" sz="3000" dirty="0" err="1" smtClean="0"/>
              <a:t>ôn</a:t>
            </a:r>
            <a:r>
              <a:rPr lang="en-US" sz="3000" dirty="0" smtClean="0"/>
              <a:t> </a:t>
            </a:r>
            <a:r>
              <a:rPr lang="en-US" sz="3000" dirty="0" err="1" smtClean="0"/>
              <a:t>tập</a:t>
            </a:r>
            <a:r>
              <a:rPr lang="en-US" sz="3000" dirty="0" smtClean="0"/>
              <a:t> </a:t>
            </a:r>
            <a:r>
              <a:rPr lang="en-US" sz="3000" dirty="0" err="1" smtClean="0"/>
              <a:t>lý</a:t>
            </a:r>
            <a:r>
              <a:rPr lang="en-US" sz="3000" dirty="0" smtClean="0"/>
              <a:t> </a:t>
            </a:r>
            <a:r>
              <a:rPr lang="en-US" sz="3000" dirty="0" err="1" smtClean="0"/>
              <a:t>thuyết</a:t>
            </a:r>
            <a:endParaRPr lang="en-US" sz="3000" dirty="0"/>
          </a:p>
        </p:txBody>
      </p:sp>
      <p:sp>
        <p:nvSpPr>
          <p:cNvPr id="3" name="Content Placeholder 2"/>
          <p:cNvSpPr>
            <a:spLocks noGrp="1"/>
          </p:cNvSpPr>
          <p:nvPr>
            <p:ph type="body" sz="quarter" idx="13"/>
          </p:nvPr>
        </p:nvSpPr>
        <p:spPr>
          <a:xfrm>
            <a:off x="462708" y="935183"/>
            <a:ext cx="8224092" cy="3579668"/>
          </a:xfrm>
        </p:spPr>
        <p:txBody>
          <a:bodyPr>
            <a:normAutofit/>
          </a:bodyPr>
          <a:lstStyle/>
          <a:p>
            <a:pPr marL="457200" indent="-457200" algn="just">
              <a:buFont typeface="+mj-lt"/>
              <a:buAutoNum type="arabicPeriod" startAt="9"/>
            </a:pPr>
            <a:r>
              <a:rPr lang="vi-VN" dirty="0" smtClean="0"/>
              <a:t>Tại </a:t>
            </a:r>
            <a:r>
              <a:rPr lang="vi-VN" dirty="0"/>
              <a:t>sao bạn nên kiểm tra (Inspect) tài liệu trước khi chia sẻ nó với người khác?</a:t>
            </a:r>
          </a:p>
          <a:p>
            <a:pPr marL="920750" lvl="2" indent="-457200" algn="just">
              <a:buFont typeface="+mj-lt"/>
              <a:buAutoNum type="alphaLcPeriod"/>
            </a:pPr>
            <a:r>
              <a:rPr lang="vi-VN" sz="2200" dirty="0" smtClean="0"/>
              <a:t>Để </a:t>
            </a:r>
            <a:r>
              <a:rPr lang="vi-VN" sz="2200" dirty="0"/>
              <a:t>xóa ngày tạo và sửa đổi cho tài liệu</a:t>
            </a:r>
            <a:r>
              <a:rPr lang="vi-VN" sz="2200" dirty="0" smtClean="0"/>
              <a:t>.</a:t>
            </a:r>
            <a:endParaRPr lang="en-US" sz="2200" dirty="0" smtClean="0"/>
          </a:p>
          <a:p>
            <a:pPr marL="920750" lvl="2" indent="-457200" algn="just">
              <a:buFont typeface="+mj-lt"/>
              <a:buAutoNum type="alphaLcPeriod"/>
            </a:pPr>
            <a:r>
              <a:rPr lang="vi-VN" sz="2200" dirty="0"/>
              <a:t>Để xóa mọi thuộc tính có thể bạn không muốn người khác nhìn thấy</a:t>
            </a:r>
            <a:r>
              <a:rPr lang="vi-VN" sz="2200" dirty="0" smtClean="0"/>
              <a:t>.</a:t>
            </a:r>
            <a:endParaRPr lang="vi-VN" sz="2200" dirty="0"/>
          </a:p>
          <a:p>
            <a:pPr marL="920750" lvl="2" indent="-457200" algn="just">
              <a:buFont typeface="+mj-lt"/>
              <a:buAutoNum type="alphaLcPeriod"/>
            </a:pPr>
            <a:r>
              <a:rPr lang="vi-VN" sz="2200" dirty="0" smtClean="0"/>
              <a:t>Để </a:t>
            </a:r>
            <a:r>
              <a:rPr lang="vi-VN" sz="2200" dirty="0"/>
              <a:t>kiểm tra mọi chương trình ẩn có thể có như phần mềm quảng cáo hoặc vi-rút.</a:t>
            </a:r>
          </a:p>
          <a:p>
            <a:pPr marL="920750" lvl="2" indent="-457200" algn="just">
              <a:buFont typeface="+mj-lt"/>
              <a:buAutoNum type="alphaLcPeriod"/>
            </a:pPr>
            <a:r>
              <a:rPr lang="vi-VN" sz="2200" dirty="0" smtClean="0"/>
              <a:t>Để </a:t>
            </a:r>
            <a:r>
              <a:rPr lang="vi-VN" sz="2200" dirty="0"/>
              <a:t>kiểm tra tài liệu có tương thích với Word 2003 trở lên không</a:t>
            </a:r>
            <a:r>
              <a:rPr lang="vi-VN" sz="2200" dirty="0" smtClean="0"/>
              <a:t>.</a:t>
            </a:r>
            <a:endParaRPr lang="vi-VN" sz="2200" dirty="0"/>
          </a:p>
        </p:txBody>
      </p:sp>
      <p:sp>
        <p:nvSpPr>
          <p:cNvPr id="4" name="Date Placeholder 3"/>
          <p:cNvSpPr>
            <a:spLocks noGrp="1"/>
          </p:cNvSpPr>
          <p:nvPr>
            <p:ph type="dt" sz="half" idx="14"/>
          </p:nvPr>
        </p:nvSpPr>
        <p:spPr/>
        <p:txBody>
          <a:bodyPr/>
          <a:lstStyle/>
          <a:p>
            <a:fld id="{3666938D-6E01-40AE-BE27-E7323976FC9E}" type="datetime1">
              <a:rPr lang="en-US" smtClean="0"/>
              <a:t>5/24/2019</a:t>
            </a:fld>
            <a:endParaRPr lang="en-US" dirty="0"/>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37</a:t>
            </a:fld>
            <a:endParaRPr lang="en-US"/>
          </a:p>
        </p:txBody>
      </p:sp>
    </p:spTree>
    <p:extLst>
      <p:ext uri="{BB962C8B-B14F-4D97-AF65-F5344CB8AC3E}">
        <p14:creationId xmlns:p14="http://schemas.microsoft.com/office/powerpoint/2010/main" val="408227472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3">
                                            <p:txEl>
                                              <p:pRg st="1" end="1"/>
                                            </p:txEl>
                                          </p:spTgt>
                                        </p:tgtEl>
                                        <p:attrNameLst>
                                          <p:attrName>ppt_w</p:attrName>
                                        </p:attrNameLst>
                                      </p:cBhvr>
                                      <p:tavLst>
                                        <p:tav tm="0">
                                          <p:val>
                                            <p:strVal val="ppt_w"/>
                                          </p:val>
                                        </p:tav>
                                        <p:tav tm="100000">
                                          <p:val>
                                            <p:fltVal val="0"/>
                                          </p:val>
                                        </p:tav>
                                      </p:tavLst>
                                    </p:anim>
                                    <p:anim calcmode="lin" valueType="num">
                                      <p:cBhvr>
                                        <p:cTn id="7" dur="1000"/>
                                        <p:tgtEl>
                                          <p:spTgt spid="3">
                                            <p:txEl>
                                              <p:pRg st="1" end="1"/>
                                            </p:txEl>
                                          </p:spTgt>
                                        </p:tgtEl>
                                        <p:attrNameLst>
                                          <p:attrName>ppt_h</p:attrName>
                                        </p:attrNameLst>
                                      </p:cBhvr>
                                      <p:tavLst>
                                        <p:tav tm="0">
                                          <p:val>
                                            <p:strVal val="ppt_h"/>
                                          </p:val>
                                        </p:tav>
                                        <p:tav tm="100000">
                                          <p:val>
                                            <p:fltVal val="0"/>
                                          </p:val>
                                        </p:tav>
                                      </p:tavLst>
                                    </p:anim>
                                    <p:anim calcmode="lin" valueType="num">
                                      <p:cBhvr>
                                        <p:cTn id="8" dur="1000"/>
                                        <p:tgtEl>
                                          <p:spTgt spid="3">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3">
                                            <p:txEl>
                                              <p:pRg st="1" end="1"/>
                                            </p:txEl>
                                          </p:spTgt>
                                        </p:tgtEl>
                                      </p:cBhvr>
                                    </p:animEffect>
                                    <p:set>
                                      <p:cBhvr>
                                        <p:cTn id="10" dur="1" fill="hold">
                                          <p:stCondLst>
                                            <p:cond delay="999"/>
                                          </p:stCondLst>
                                        </p:cTn>
                                        <p:tgtEl>
                                          <p:spTgt spid="3">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3">
                                            <p:txEl>
                                              <p:pRg st="3" end="3"/>
                                            </p:txEl>
                                          </p:spTgt>
                                        </p:tgtEl>
                                        <p:attrNameLst>
                                          <p:attrName>ppt_w</p:attrName>
                                        </p:attrNameLst>
                                      </p:cBhvr>
                                      <p:tavLst>
                                        <p:tav tm="0">
                                          <p:val>
                                            <p:strVal val="ppt_w"/>
                                          </p:val>
                                        </p:tav>
                                        <p:tav tm="100000">
                                          <p:val>
                                            <p:fltVal val="0"/>
                                          </p:val>
                                        </p:tav>
                                      </p:tavLst>
                                    </p:anim>
                                    <p:anim calcmode="lin" valueType="num">
                                      <p:cBhvr>
                                        <p:cTn id="13" dur="1000"/>
                                        <p:tgtEl>
                                          <p:spTgt spid="3">
                                            <p:txEl>
                                              <p:pRg st="3" end="3"/>
                                            </p:txEl>
                                          </p:spTgt>
                                        </p:tgtEl>
                                        <p:attrNameLst>
                                          <p:attrName>ppt_h</p:attrName>
                                        </p:attrNameLst>
                                      </p:cBhvr>
                                      <p:tavLst>
                                        <p:tav tm="0">
                                          <p:val>
                                            <p:strVal val="ppt_h"/>
                                          </p:val>
                                        </p:tav>
                                        <p:tav tm="100000">
                                          <p:val>
                                            <p:fltVal val="0"/>
                                          </p:val>
                                        </p:tav>
                                      </p:tavLst>
                                    </p:anim>
                                    <p:anim calcmode="lin" valueType="num">
                                      <p:cBhvr>
                                        <p:cTn id="14" dur="1000"/>
                                        <p:tgtEl>
                                          <p:spTgt spid="3">
                                            <p:txEl>
                                              <p:pRg st="3" end="3"/>
                                            </p:txEl>
                                          </p:spTgt>
                                        </p:tgtEl>
                                        <p:attrNameLst>
                                          <p:attrName>style.rotation</p:attrName>
                                        </p:attrNameLst>
                                      </p:cBhvr>
                                      <p:tavLst>
                                        <p:tav tm="0">
                                          <p:val>
                                            <p:fltVal val="0"/>
                                          </p:val>
                                        </p:tav>
                                        <p:tav tm="100000">
                                          <p:val>
                                            <p:fltVal val="90"/>
                                          </p:val>
                                        </p:tav>
                                      </p:tavLst>
                                    </p:anim>
                                    <p:animEffect transition="out" filter="fade">
                                      <p:cBhvr>
                                        <p:cTn id="15" dur="1000"/>
                                        <p:tgtEl>
                                          <p:spTgt spid="3">
                                            <p:txEl>
                                              <p:pRg st="3" end="3"/>
                                            </p:txEl>
                                          </p:spTgt>
                                        </p:tgtEl>
                                      </p:cBhvr>
                                    </p:animEffect>
                                    <p:set>
                                      <p:cBhvr>
                                        <p:cTn id="16" dur="1" fill="hold">
                                          <p:stCondLst>
                                            <p:cond delay="999"/>
                                          </p:stCondLst>
                                        </p:cTn>
                                        <p:tgtEl>
                                          <p:spTgt spid="3">
                                            <p:txEl>
                                              <p:pRg st="3" end="3"/>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3">
                                            <p:txEl>
                                              <p:pRg st="4" end="4"/>
                                            </p:txEl>
                                          </p:spTgt>
                                        </p:tgtEl>
                                        <p:attrNameLst>
                                          <p:attrName>ppt_w</p:attrName>
                                        </p:attrNameLst>
                                      </p:cBhvr>
                                      <p:tavLst>
                                        <p:tav tm="0">
                                          <p:val>
                                            <p:strVal val="ppt_w"/>
                                          </p:val>
                                        </p:tav>
                                        <p:tav tm="100000">
                                          <p:val>
                                            <p:fltVal val="0"/>
                                          </p:val>
                                        </p:tav>
                                      </p:tavLst>
                                    </p:anim>
                                    <p:anim calcmode="lin" valueType="num">
                                      <p:cBhvr>
                                        <p:cTn id="19" dur="1000"/>
                                        <p:tgtEl>
                                          <p:spTgt spid="3">
                                            <p:txEl>
                                              <p:pRg st="4" end="4"/>
                                            </p:txEl>
                                          </p:spTgt>
                                        </p:tgtEl>
                                        <p:attrNameLst>
                                          <p:attrName>ppt_h</p:attrName>
                                        </p:attrNameLst>
                                      </p:cBhvr>
                                      <p:tavLst>
                                        <p:tav tm="0">
                                          <p:val>
                                            <p:strVal val="ppt_h"/>
                                          </p:val>
                                        </p:tav>
                                        <p:tav tm="100000">
                                          <p:val>
                                            <p:fltVal val="0"/>
                                          </p:val>
                                        </p:tav>
                                      </p:tavLst>
                                    </p:anim>
                                    <p:anim calcmode="lin" valueType="num">
                                      <p:cBhvr>
                                        <p:cTn id="20" dur="1000"/>
                                        <p:tgtEl>
                                          <p:spTgt spid="3">
                                            <p:txEl>
                                              <p:pRg st="4" end="4"/>
                                            </p:txEl>
                                          </p:spTgt>
                                        </p:tgtEl>
                                        <p:attrNameLst>
                                          <p:attrName>style.rotation</p:attrName>
                                        </p:attrNameLst>
                                      </p:cBhvr>
                                      <p:tavLst>
                                        <p:tav tm="0">
                                          <p:val>
                                            <p:fltVal val="0"/>
                                          </p:val>
                                        </p:tav>
                                        <p:tav tm="100000">
                                          <p:val>
                                            <p:fltVal val="90"/>
                                          </p:val>
                                        </p:tav>
                                      </p:tavLst>
                                    </p:anim>
                                    <p:animEffect transition="out" filter="fade">
                                      <p:cBhvr>
                                        <p:cTn id="21" dur="1000"/>
                                        <p:tgtEl>
                                          <p:spTgt spid="3">
                                            <p:txEl>
                                              <p:pRg st="4" end="4"/>
                                            </p:txEl>
                                          </p:spTgt>
                                        </p:tgtEl>
                                      </p:cBhvr>
                                    </p:animEffect>
                                    <p:set>
                                      <p:cBhvr>
                                        <p:cTn id="22"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85750"/>
            <a:ext cx="7467600" cy="533400"/>
          </a:xfrm>
        </p:spPr>
        <p:txBody>
          <a:bodyPr/>
          <a:lstStyle/>
          <a:p>
            <a:pPr lvl="0"/>
            <a:r>
              <a:rPr lang="en-US" sz="3000" dirty="0" err="1" smtClean="0"/>
              <a:t>Câu</a:t>
            </a:r>
            <a:r>
              <a:rPr lang="en-US" sz="3000" dirty="0" smtClean="0"/>
              <a:t> </a:t>
            </a:r>
            <a:r>
              <a:rPr lang="en-US" sz="3000" dirty="0" err="1" smtClean="0"/>
              <a:t>hỏi</a:t>
            </a:r>
            <a:r>
              <a:rPr lang="en-US" sz="3000" dirty="0" smtClean="0"/>
              <a:t> </a:t>
            </a:r>
            <a:r>
              <a:rPr lang="en-US" sz="3000" dirty="0" err="1" smtClean="0"/>
              <a:t>ôn</a:t>
            </a:r>
            <a:r>
              <a:rPr lang="en-US" sz="3000" dirty="0" smtClean="0"/>
              <a:t> </a:t>
            </a:r>
            <a:r>
              <a:rPr lang="en-US" sz="3000" dirty="0" err="1" smtClean="0"/>
              <a:t>tập</a:t>
            </a:r>
            <a:r>
              <a:rPr lang="en-US" sz="3000" dirty="0" smtClean="0"/>
              <a:t> </a:t>
            </a:r>
            <a:r>
              <a:rPr lang="en-US" sz="3000" dirty="0" err="1" smtClean="0"/>
              <a:t>lý</a:t>
            </a:r>
            <a:r>
              <a:rPr lang="en-US" sz="3000" dirty="0" smtClean="0"/>
              <a:t> </a:t>
            </a:r>
            <a:r>
              <a:rPr lang="en-US" sz="3000" dirty="0" err="1" smtClean="0"/>
              <a:t>thuyết</a:t>
            </a:r>
            <a:endParaRPr lang="en-US" sz="3000" dirty="0"/>
          </a:p>
        </p:txBody>
      </p:sp>
      <p:sp>
        <p:nvSpPr>
          <p:cNvPr id="3" name="Content Placeholder 2"/>
          <p:cNvSpPr>
            <a:spLocks noGrp="1"/>
          </p:cNvSpPr>
          <p:nvPr>
            <p:ph type="body" sz="quarter" idx="13"/>
          </p:nvPr>
        </p:nvSpPr>
        <p:spPr>
          <a:xfrm>
            <a:off x="462708" y="935183"/>
            <a:ext cx="8224092" cy="3579668"/>
          </a:xfrm>
        </p:spPr>
        <p:txBody>
          <a:bodyPr>
            <a:normAutofit/>
          </a:bodyPr>
          <a:lstStyle/>
          <a:p>
            <a:pPr marL="457200" indent="-457200" algn="just">
              <a:buFont typeface="+mj-lt"/>
              <a:buAutoNum type="arabicPeriod" startAt="10"/>
            </a:pPr>
            <a:r>
              <a:rPr lang="vi-VN" dirty="0" smtClean="0"/>
              <a:t>Điều </a:t>
            </a:r>
            <a:r>
              <a:rPr lang="vi-VN" dirty="0"/>
              <a:t>gì sẽ là một ví dụ về vấn đề tiếp cận (Accessibility issue) cần khắc phục?</a:t>
            </a:r>
          </a:p>
          <a:p>
            <a:pPr marL="920750" lvl="2" indent="-457200" algn="just">
              <a:buFont typeface="+mj-lt"/>
              <a:buAutoNum type="alphaLcPeriod"/>
            </a:pPr>
            <a:r>
              <a:rPr lang="vi-VN" sz="2200" dirty="0" smtClean="0"/>
              <a:t>Heading </a:t>
            </a:r>
            <a:r>
              <a:rPr lang="vi-VN" sz="2200" dirty="0"/>
              <a:t>styles</a:t>
            </a:r>
          </a:p>
          <a:p>
            <a:pPr marL="920750" lvl="2" indent="-457200" algn="just">
              <a:buFont typeface="+mj-lt"/>
              <a:buAutoNum type="alphaLcPeriod"/>
            </a:pPr>
            <a:r>
              <a:rPr lang="vi-VN" sz="2200" dirty="0" smtClean="0"/>
              <a:t>Theme </a:t>
            </a:r>
            <a:r>
              <a:rPr lang="vi-VN" sz="2200" dirty="0"/>
              <a:t>colors</a:t>
            </a:r>
          </a:p>
          <a:p>
            <a:pPr marL="920750" lvl="2" indent="-457200" algn="just">
              <a:buFont typeface="+mj-lt"/>
              <a:buAutoNum type="alphaLcPeriod"/>
            </a:pPr>
            <a:r>
              <a:rPr lang="vi-VN" sz="2200" dirty="0" smtClean="0"/>
              <a:t>Font </a:t>
            </a:r>
            <a:r>
              <a:rPr lang="vi-VN" sz="2200" dirty="0"/>
              <a:t>styles</a:t>
            </a:r>
          </a:p>
          <a:p>
            <a:pPr marL="920750" lvl="2" indent="-457200" algn="just">
              <a:buFont typeface="+mj-lt"/>
              <a:buAutoNum type="alphaLcPeriod"/>
            </a:pPr>
            <a:r>
              <a:rPr lang="vi-VN" sz="2200" dirty="0" smtClean="0"/>
              <a:t>Alt-text</a:t>
            </a:r>
            <a:endParaRPr lang="vi-VN" sz="2200" dirty="0"/>
          </a:p>
          <a:p>
            <a:pPr marL="463550" lvl="2" indent="0" algn="just">
              <a:buNone/>
            </a:pPr>
            <a:endParaRPr lang="vi-VN" sz="2200" dirty="0"/>
          </a:p>
          <a:p>
            <a:pPr marL="457200" lvl="1" indent="0" algn="just">
              <a:buNone/>
            </a:pPr>
            <a:endParaRPr lang="vi-VN" dirty="0"/>
          </a:p>
          <a:p>
            <a:pPr marL="800100" lvl="2" indent="-342900" algn="just">
              <a:buFont typeface="+mj-lt"/>
              <a:buAutoNum type="alphaLcPeriod"/>
            </a:pPr>
            <a:endParaRPr lang="vi-VN" dirty="0"/>
          </a:p>
          <a:p>
            <a:pPr marL="747713" indent="-342900" algn="just">
              <a:buFont typeface="+mj-lt"/>
              <a:buAutoNum type="alphaLcPeriod"/>
            </a:pPr>
            <a:endParaRPr lang="vi-VN" sz="2200" dirty="0"/>
          </a:p>
          <a:p>
            <a:pPr algn="just"/>
            <a:endParaRPr lang="en-US" dirty="0"/>
          </a:p>
        </p:txBody>
      </p:sp>
      <p:sp>
        <p:nvSpPr>
          <p:cNvPr id="4" name="Date Placeholder 3"/>
          <p:cNvSpPr>
            <a:spLocks noGrp="1"/>
          </p:cNvSpPr>
          <p:nvPr>
            <p:ph type="dt" sz="half" idx="14"/>
          </p:nvPr>
        </p:nvSpPr>
        <p:spPr/>
        <p:txBody>
          <a:bodyPr/>
          <a:lstStyle/>
          <a:p>
            <a:fld id="{3666938D-6E01-40AE-BE27-E7323976FC9E}" type="datetime1">
              <a:rPr lang="en-US" smtClean="0"/>
              <a:t>5/24/2019</a:t>
            </a:fld>
            <a:endParaRPr lang="en-US" dirty="0"/>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38</a:t>
            </a:fld>
            <a:endParaRPr lang="en-US"/>
          </a:p>
        </p:txBody>
      </p:sp>
    </p:spTree>
    <p:extLst>
      <p:ext uri="{BB962C8B-B14F-4D97-AF65-F5344CB8AC3E}">
        <p14:creationId xmlns:p14="http://schemas.microsoft.com/office/powerpoint/2010/main" val="232136176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3">
                                            <p:txEl>
                                              <p:pRg st="1" end="1"/>
                                            </p:txEl>
                                          </p:spTgt>
                                        </p:tgtEl>
                                        <p:attrNameLst>
                                          <p:attrName>ppt_w</p:attrName>
                                        </p:attrNameLst>
                                      </p:cBhvr>
                                      <p:tavLst>
                                        <p:tav tm="0">
                                          <p:val>
                                            <p:strVal val="ppt_w"/>
                                          </p:val>
                                        </p:tav>
                                        <p:tav tm="100000">
                                          <p:val>
                                            <p:fltVal val="0"/>
                                          </p:val>
                                        </p:tav>
                                      </p:tavLst>
                                    </p:anim>
                                    <p:anim calcmode="lin" valueType="num">
                                      <p:cBhvr>
                                        <p:cTn id="7" dur="1000"/>
                                        <p:tgtEl>
                                          <p:spTgt spid="3">
                                            <p:txEl>
                                              <p:pRg st="1" end="1"/>
                                            </p:txEl>
                                          </p:spTgt>
                                        </p:tgtEl>
                                        <p:attrNameLst>
                                          <p:attrName>ppt_h</p:attrName>
                                        </p:attrNameLst>
                                      </p:cBhvr>
                                      <p:tavLst>
                                        <p:tav tm="0">
                                          <p:val>
                                            <p:strVal val="ppt_h"/>
                                          </p:val>
                                        </p:tav>
                                        <p:tav tm="100000">
                                          <p:val>
                                            <p:fltVal val="0"/>
                                          </p:val>
                                        </p:tav>
                                      </p:tavLst>
                                    </p:anim>
                                    <p:anim calcmode="lin" valueType="num">
                                      <p:cBhvr>
                                        <p:cTn id="8" dur="1000"/>
                                        <p:tgtEl>
                                          <p:spTgt spid="3">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3">
                                            <p:txEl>
                                              <p:pRg st="1" end="1"/>
                                            </p:txEl>
                                          </p:spTgt>
                                        </p:tgtEl>
                                      </p:cBhvr>
                                    </p:animEffect>
                                    <p:set>
                                      <p:cBhvr>
                                        <p:cTn id="10" dur="1" fill="hold">
                                          <p:stCondLst>
                                            <p:cond delay="999"/>
                                          </p:stCondLst>
                                        </p:cTn>
                                        <p:tgtEl>
                                          <p:spTgt spid="3">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3">
                                            <p:txEl>
                                              <p:pRg st="2" end="2"/>
                                            </p:txEl>
                                          </p:spTgt>
                                        </p:tgtEl>
                                        <p:attrNameLst>
                                          <p:attrName>ppt_w</p:attrName>
                                        </p:attrNameLst>
                                      </p:cBhvr>
                                      <p:tavLst>
                                        <p:tav tm="0">
                                          <p:val>
                                            <p:strVal val="ppt_w"/>
                                          </p:val>
                                        </p:tav>
                                        <p:tav tm="100000">
                                          <p:val>
                                            <p:fltVal val="0"/>
                                          </p:val>
                                        </p:tav>
                                      </p:tavLst>
                                    </p:anim>
                                    <p:anim calcmode="lin" valueType="num">
                                      <p:cBhvr>
                                        <p:cTn id="13" dur="1000"/>
                                        <p:tgtEl>
                                          <p:spTgt spid="3">
                                            <p:txEl>
                                              <p:pRg st="2" end="2"/>
                                            </p:txEl>
                                          </p:spTgt>
                                        </p:tgtEl>
                                        <p:attrNameLst>
                                          <p:attrName>ppt_h</p:attrName>
                                        </p:attrNameLst>
                                      </p:cBhvr>
                                      <p:tavLst>
                                        <p:tav tm="0">
                                          <p:val>
                                            <p:strVal val="ppt_h"/>
                                          </p:val>
                                        </p:tav>
                                        <p:tav tm="100000">
                                          <p:val>
                                            <p:fltVal val="0"/>
                                          </p:val>
                                        </p:tav>
                                      </p:tavLst>
                                    </p:anim>
                                    <p:anim calcmode="lin" valueType="num">
                                      <p:cBhvr>
                                        <p:cTn id="14" dur="1000"/>
                                        <p:tgtEl>
                                          <p:spTgt spid="3">
                                            <p:txEl>
                                              <p:pRg st="2" end="2"/>
                                            </p:txEl>
                                          </p:spTgt>
                                        </p:tgtEl>
                                        <p:attrNameLst>
                                          <p:attrName>style.rotation</p:attrName>
                                        </p:attrNameLst>
                                      </p:cBhvr>
                                      <p:tavLst>
                                        <p:tav tm="0">
                                          <p:val>
                                            <p:fltVal val="0"/>
                                          </p:val>
                                        </p:tav>
                                        <p:tav tm="100000">
                                          <p:val>
                                            <p:fltVal val="90"/>
                                          </p:val>
                                        </p:tav>
                                      </p:tavLst>
                                    </p:anim>
                                    <p:animEffect transition="out" filter="fade">
                                      <p:cBhvr>
                                        <p:cTn id="15" dur="1000"/>
                                        <p:tgtEl>
                                          <p:spTgt spid="3">
                                            <p:txEl>
                                              <p:pRg st="2" end="2"/>
                                            </p:txEl>
                                          </p:spTgt>
                                        </p:tgtEl>
                                      </p:cBhvr>
                                    </p:animEffect>
                                    <p:set>
                                      <p:cBhvr>
                                        <p:cTn id="16" dur="1" fill="hold">
                                          <p:stCondLst>
                                            <p:cond delay="999"/>
                                          </p:stCondLst>
                                        </p:cTn>
                                        <p:tgtEl>
                                          <p:spTgt spid="3">
                                            <p:txEl>
                                              <p:pRg st="2" end="2"/>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3">
                                            <p:txEl>
                                              <p:pRg st="3" end="3"/>
                                            </p:txEl>
                                          </p:spTgt>
                                        </p:tgtEl>
                                        <p:attrNameLst>
                                          <p:attrName>ppt_w</p:attrName>
                                        </p:attrNameLst>
                                      </p:cBhvr>
                                      <p:tavLst>
                                        <p:tav tm="0">
                                          <p:val>
                                            <p:strVal val="ppt_w"/>
                                          </p:val>
                                        </p:tav>
                                        <p:tav tm="100000">
                                          <p:val>
                                            <p:fltVal val="0"/>
                                          </p:val>
                                        </p:tav>
                                      </p:tavLst>
                                    </p:anim>
                                    <p:anim calcmode="lin" valueType="num">
                                      <p:cBhvr>
                                        <p:cTn id="19" dur="1000"/>
                                        <p:tgtEl>
                                          <p:spTgt spid="3">
                                            <p:txEl>
                                              <p:pRg st="3" end="3"/>
                                            </p:txEl>
                                          </p:spTgt>
                                        </p:tgtEl>
                                        <p:attrNameLst>
                                          <p:attrName>ppt_h</p:attrName>
                                        </p:attrNameLst>
                                      </p:cBhvr>
                                      <p:tavLst>
                                        <p:tav tm="0">
                                          <p:val>
                                            <p:strVal val="ppt_h"/>
                                          </p:val>
                                        </p:tav>
                                        <p:tav tm="100000">
                                          <p:val>
                                            <p:fltVal val="0"/>
                                          </p:val>
                                        </p:tav>
                                      </p:tavLst>
                                    </p:anim>
                                    <p:anim calcmode="lin" valueType="num">
                                      <p:cBhvr>
                                        <p:cTn id="20" dur="1000"/>
                                        <p:tgtEl>
                                          <p:spTgt spid="3">
                                            <p:txEl>
                                              <p:pRg st="3" end="3"/>
                                            </p:txEl>
                                          </p:spTgt>
                                        </p:tgtEl>
                                        <p:attrNameLst>
                                          <p:attrName>style.rotation</p:attrName>
                                        </p:attrNameLst>
                                      </p:cBhvr>
                                      <p:tavLst>
                                        <p:tav tm="0">
                                          <p:val>
                                            <p:fltVal val="0"/>
                                          </p:val>
                                        </p:tav>
                                        <p:tav tm="100000">
                                          <p:val>
                                            <p:fltVal val="90"/>
                                          </p:val>
                                        </p:tav>
                                      </p:tavLst>
                                    </p:anim>
                                    <p:animEffect transition="out" filter="fade">
                                      <p:cBhvr>
                                        <p:cTn id="21" dur="1000"/>
                                        <p:tgtEl>
                                          <p:spTgt spid="3">
                                            <p:txEl>
                                              <p:pRg st="3" end="3"/>
                                            </p:txEl>
                                          </p:spTgt>
                                        </p:tgtEl>
                                      </p:cBhvr>
                                    </p:animEffect>
                                    <p:set>
                                      <p:cBhvr>
                                        <p:cTn id="22" dur="1" fill="hold">
                                          <p:stCondLst>
                                            <p:cond delay="9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85750"/>
            <a:ext cx="7467600" cy="533400"/>
          </a:xfrm>
        </p:spPr>
        <p:txBody>
          <a:bodyPr/>
          <a:lstStyle/>
          <a:p>
            <a:pPr lvl="0"/>
            <a:r>
              <a:rPr lang="en-US" sz="3000" dirty="0" err="1" smtClean="0"/>
              <a:t>Câu</a:t>
            </a:r>
            <a:r>
              <a:rPr lang="en-US" sz="3000" dirty="0" smtClean="0"/>
              <a:t> </a:t>
            </a:r>
            <a:r>
              <a:rPr lang="en-US" sz="3000" dirty="0" err="1" smtClean="0"/>
              <a:t>hỏi</a:t>
            </a:r>
            <a:r>
              <a:rPr lang="en-US" sz="3000" dirty="0" smtClean="0"/>
              <a:t> </a:t>
            </a:r>
            <a:r>
              <a:rPr lang="en-US" sz="3000" dirty="0" err="1" smtClean="0"/>
              <a:t>ôn</a:t>
            </a:r>
            <a:r>
              <a:rPr lang="en-US" sz="3000" dirty="0" smtClean="0"/>
              <a:t> </a:t>
            </a:r>
            <a:r>
              <a:rPr lang="en-US" sz="3000" dirty="0" err="1" smtClean="0"/>
              <a:t>tập</a:t>
            </a:r>
            <a:r>
              <a:rPr lang="en-US" sz="3000" dirty="0" smtClean="0"/>
              <a:t> </a:t>
            </a:r>
            <a:r>
              <a:rPr lang="en-US" sz="3000" dirty="0" err="1" smtClean="0"/>
              <a:t>lý</a:t>
            </a:r>
            <a:r>
              <a:rPr lang="en-US" sz="3000" dirty="0" smtClean="0"/>
              <a:t> </a:t>
            </a:r>
            <a:r>
              <a:rPr lang="en-US" sz="3000" dirty="0" err="1" smtClean="0"/>
              <a:t>thuyết</a:t>
            </a:r>
            <a:endParaRPr lang="en-US" sz="3000" dirty="0"/>
          </a:p>
        </p:txBody>
      </p:sp>
      <p:sp>
        <p:nvSpPr>
          <p:cNvPr id="3" name="Content Placeholder 2"/>
          <p:cNvSpPr>
            <a:spLocks noGrp="1"/>
          </p:cNvSpPr>
          <p:nvPr>
            <p:ph type="body" sz="quarter" idx="13"/>
          </p:nvPr>
        </p:nvSpPr>
        <p:spPr>
          <a:xfrm>
            <a:off x="462708" y="935183"/>
            <a:ext cx="8224092" cy="3579668"/>
          </a:xfrm>
        </p:spPr>
        <p:txBody>
          <a:bodyPr>
            <a:normAutofit/>
          </a:bodyPr>
          <a:lstStyle/>
          <a:p>
            <a:pPr marL="457200" indent="-457200" algn="just">
              <a:buFont typeface="+mj-lt"/>
              <a:buAutoNum type="arabicPeriod" startAt="11"/>
            </a:pPr>
            <a:r>
              <a:rPr lang="vi-VN" dirty="0" smtClean="0"/>
              <a:t>Tại </a:t>
            </a:r>
            <a:r>
              <a:rPr lang="vi-VN" dirty="0"/>
              <a:t>sao bạn muốn áp dụng một trong các chủ đề (Themes) dựng sẵn mặc định của Word cho tài liệu 15 trang hiện chưa được định dạng?</a:t>
            </a:r>
          </a:p>
          <a:p>
            <a:pPr marL="920750" lvl="2" indent="-457200" algn="just">
              <a:buFont typeface="+mj-lt"/>
              <a:buAutoNum type="alphaLcPeriod"/>
            </a:pPr>
            <a:r>
              <a:rPr lang="vi-VN" dirty="0" smtClean="0"/>
              <a:t>Để </a:t>
            </a:r>
            <a:r>
              <a:rPr lang="vi-VN" dirty="0"/>
              <a:t>chọn màu công ty tiêu chuẩn khi bạn không biết màu nào sẽ sử dụng cho toàn bộ tài liệu.</a:t>
            </a:r>
          </a:p>
          <a:p>
            <a:pPr marL="920750" lvl="2" indent="-457200" algn="just">
              <a:buFont typeface="+mj-lt"/>
              <a:buAutoNum type="alphaLcPeriod"/>
            </a:pPr>
            <a:r>
              <a:rPr lang="vi-VN" dirty="0" smtClean="0"/>
              <a:t>Một </a:t>
            </a:r>
            <a:r>
              <a:rPr lang="vi-VN" dirty="0"/>
              <a:t>chủ đề đi kèm với hình ảnh của chính nó, vì vậy bạn không cần phải chèn hoặc thao tác những thứ này trong tài liệu.</a:t>
            </a:r>
          </a:p>
          <a:p>
            <a:pPr marL="920750" lvl="2" indent="-457200" algn="just">
              <a:buFont typeface="+mj-lt"/>
              <a:buAutoNum type="alphaLcPeriod"/>
            </a:pPr>
            <a:r>
              <a:rPr lang="vi-VN" dirty="0" smtClean="0"/>
              <a:t>Để </a:t>
            </a:r>
            <a:r>
              <a:rPr lang="vi-VN" dirty="0"/>
              <a:t>phù hợp với màu sắc hoặc phông chữ được sử dụng trong thông điệp email của bạn.</a:t>
            </a:r>
          </a:p>
          <a:p>
            <a:pPr marL="920750" lvl="2" indent="-457200" algn="just">
              <a:buFont typeface="+mj-lt"/>
              <a:buAutoNum type="alphaLcPeriod"/>
            </a:pPr>
            <a:r>
              <a:rPr lang="vi-VN" dirty="0" smtClean="0"/>
              <a:t>Để </a:t>
            </a:r>
            <a:r>
              <a:rPr lang="vi-VN" dirty="0"/>
              <a:t>cung cấp cho tài liệu một diện mạo đồng bộ và phối hợp.</a:t>
            </a:r>
          </a:p>
          <a:p>
            <a:pPr marL="457200" lvl="1" indent="0" algn="just">
              <a:buNone/>
            </a:pPr>
            <a:endParaRPr lang="vi-VN" dirty="0"/>
          </a:p>
          <a:p>
            <a:pPr marL="800100" lvl="2" indent="-342900" algn="just">
              <a:buFont typeface="+mj-lt"/>
              <a:buAutoNum type="alphaLcPeriod"/>
            </a:pPr>
            <a:endParaRPr lang="vi-VN" dirty="0"/>
          </a:p>
          <a:p>
            <a:pPr marL="747713" indent="-342900" algn="just">
              <a:buFont typeface="+mj-lt"/>
              <a:buAutoNum type="alphaLcPeriod"/>
            </a:pPr>
            <a:endParaRPr lang="vi-VN" sz="2200" dirty="0"/>
          </a:p>
          <a:p>
            <a:pPr algn="just"/>
            <a:endParaRPr lang="en-US" dirty="0"/>
          </a:p>
        </p:txBody>
      </p:sp>
      <p:sp>
        <p:nvSpPr>
          <p:cNvPr id="4" name="Date Placeholder 3"/>
          <p:cNvSpPr>
            <a:spLocks noGrp="1"/>
          </p:cNvSpPr>
          <p:nvPr>
            <p:ph type="dt" sz="half" idx="14"/>
          </p:nvPr>
        </p:nvSpPr>
        <p:spPr/>
        <p:txBody>
          <a:bodyPr/>
          <a:lstStyle/>
          <a:p>
            <a:fld id="{3666938D-6E01-40AE-BE27-E7323976FC9E}" type="datetime1">
              <a:rPr lang="en-US" smtClean="0"/>
              <a:t>5/24/2019</a:t>
            </a:fld>
            <a:endParaRPr lang="en-US" dirty="0"/>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39</a:t>
            </a:fld>
            <a:endParaRPr lang="en-US"/>
          </a:p>
        </p:txBody>
      </p:sp>
    </p:spTree>
    <p:extLst>
      <p:ext uri="{BB962C8B-B14F-4D97-AF65-F5344CB8AC3E}">
        <p14:creationId xmlns:p14="http://schemas.microsoft.com/office/powerpoint/2010/main" val="9303675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3">
                                            <p:txEl>
                                              <p:pRg st="1" end="1"/>
                                            </p:txEl>
                                          </p:spTgt>
                                        </p:tgtEl>
                                        <p:attrNameLst>
                                          <p:attrName>ppt_w</p:attrName>
                                        </p:attrNameLst>
                                      </p:cBhvr>
                                      <p:tavLst>
                                        <p:tav tm="0">
                                          <p:val>
                                            <p:strVal val="ppt_w"/>
                                          </p:val>
                                        </p:tav>
                                        <p:tav tm="100000">
                                          <p:val>
                                            <p:fltVal val="0"/>
                                          </p:val>
                                        </p:tav>
                                      </p:tavLst>
                                    </p:anim>
                                    <p:anim calcmode="lin" valueType="num">
                                      <p:cBhvr>
                                        <p:cTn id="7" dur="1000"/>
                                        <p:tgtEl>
                                          <p:spTgt spid="3">
                                            <p:txEl>
                                              <p:pRg st="1" end="1"/>
                                            </p:txEl>
                                          </p:spTgt>
                                        </p:tgtEl>
                                        <p:attrNameLst>
                                          <p:attrName>ppt_h</p:attrName>
                                        </p:attrNameLst>
                                      </p:cBhvr>
                                      <p:tavLst>
                                        <p:tav tm="0">
                                          <p:val>
                                            <p:strVal val="ppt_h"/>
                                          </p:val>
                                        </p:tav>
                                        <p:tav tm="100000">
                                          <p:val>
                                            <p:fltVal val="0"/>
                                          </p:val>
                                        </p:tav>
                                      </p:tavLst>
                                    </p:anim>
                                    <p:anim calcmode="lin" valueType="num">
                                      <p:cBhvr>
                                        <p:cTn id="8" dur="1000"/>
                                        <p:tgtEl>
                                          <p:spTgt spid="3">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3">
                                            <p:txEl>
                                              <p:pRg st="1" end="1"/>
                                            </p:txEl>
                                          </p:spTgt>
                                        </p:tgtEl>
                                      </p:cBhvr>
                                    </p:animEffect>
                                    <p:set>
                                      <p:cBhvr>
                                        <p:cTn id="10" dur="1" fill="hold">
                                          <p:stCondLst>
                                            <p:cond delay="999"/>
                                          </p:stCondLst>
                                        </p:cTn>
                                        <p:tgtEl>
                                          <p:spTgt spid="3">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3">
                                            <p:txEl>
                                              <p:pRg st="2" end="2"/>
                                            </p:txEl>
                                          </p:spTgt>
                                        </p:tgtEl>
                                        <p:attrNameLst>
                                          <p:attrName>ppt_w</p:attrName>
                                        </p:attrNameLst>
                                      </p:cBhvr>
                                      <p:tavLst>
                                        <p:tav tm="0">
                                          <p:val>
                                            <p:strVal val="ppt_w"/>
                                          </p:val>
                                        </p:tav>
                                        <p:tav tm="100000">
                                          <p:val>
                                            <p:fltVal val="0"/>
                                          </p:val>
                                        </p:tav>
                                      </p:tavLst>
                                    </p:anim>
                                    <p:anim calcmode="lin" valueType="num">
                                      <p:cBhvr>
                                        <p:cTn id="13" dur="1000"/>
                                        <p:tgtEl>
                                          <p:spTgt spid="3">
                                            <p:txEl>
                                              <p:pRg st="2" end="2"/>
                                            </p:txEl>
                                          </p:spTgt>
                                        </p:tgtEl>
                                        <p:attrNameLst>
                                          <p:attrName>ppt_h</p:attrName>
                                        </p:attrNameLst>
                                      </p:cBhvr>
                                      <p:tavLst>
                                        <p:tav tm="0">
                                          <p:val>
                                            <p:strVal val="ppt_h"/>
                                          </p:val>
                                        </p:tav>
                                        <p:tav tm="100000">
                                          <p:val>
                                            <p:fltVal val="0"/>
                                          </p:val>
                                        </p:tav>
                                      </p:tavLst>
                                    </p:anim>
                                    <p:anim calcmode="lin" valueType="num">
                                      <p:cBhvr>
                                        <p:cTn id="14" dur="1000"/>
                                        <p:tgtEl>
                                          <p:spTgt spid="3">
                                            <p:txEl>
                                              <p:pRg st="2" end="2"/>
                                            </p:txEl>
                                          </p:spTgt>
                                        </p:tgtEl>
                                        <p:attrNameLst>
                                          <p:attrName>style.rotation</p:attrName>
                                        </p:attrNameLst>
                                      </p:cBhvr>
                                      <p:tavLst>
                                        <p:tav tm="0">
                                          <p:val>
                                            <p:fltVal val="0"/>
                                          </p:val>
                                        </p:tav>
                                        <p:tav tm="100000">
                                          <p:val>
                                            <p:fltVal val="90"/>
                                          </p:val>
                                        </p:tav>
                                      </p:tavLst>
                                    </p:anim>
                                    <p:animEffect transition="out" filter="fade">
                                      <p:cBhvr>
                                        <p:cTn id="15" dur="1000"/>
                                        <p:tgtEl>
                                          <p:spTgt spid="3">
                                            <p:txEl>
                                              <p:pRg st="2" end="2"/>
                                            </p:txEl>
                                          </p:spTgt>
                                        </p:tgtEl>
                                      </p:cBhvr>
                                    </p:animEffect>
                                    <p:set>
                                      <p:cBhvr>
                                        <p:cTn id="16" dur="1" fill="hold">
                                          <p:stCondLst>
                                            <p:cond delay="999"/>
                                          </p:stCondLst>
                                        </p:cTn>
                                        <p:tgtEl>
                                          <p:spTgt spid="3">
                                            <p:txEl>
                                              <p:pRg st="2" end="2"/>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3">
                                            <p:txEl>
                                              <p:pRg st="3" end="3"/>
                                            </p:txEl>
                                          </p:spTgt>
                                        </p:tgtEl>
                                        <p:attrNameLst>
                                          <p:attrName>ppt_w</p:attrName>
                                        </p:attrNameLst>
                                      </p:cBhvr>
                                      <p:tavLst>
                                        <p:tav tm="0">
                                          <p:val>
                                            <p:strVal val="ppt_w"/>
                                          </p:val>
                                        </p:tav>
                                        <p:tav tm="100000">
                                          <p:val>
                                            <p:fltVal val="0"/>
                                          </p:val>
                                        </p:tav>
                                      </p:tavLst>
                                    </p:anim>
                                    <p:anim calcmode="lin" valueType="num">
                                      <p:cBhvr>
                                        <p:cTn id="19" dur="1000"/>
                                        <p:tgtEl>
                                          <p:spTgt spid="3">
                                            <p:txEl>
                                              <p:pRg st="3" end="3"/>
                                            </p:txEl>
                                          </p:spTgt>
                                        </p:tgtEl>
                                        <p:attrNameLst>
                                          <p:attrName>ppt_h</p:attrName>
                                        </p:attrNameLst>
                                      </p:cBhvr>
                                      <p:tavLst>
                                        <p:tav tm="0">
                                          <p:val>
                                            <p:strVal val="ppt_h"/>
                                          </p:val>
                                        </p:tav>
                                        <p:tav tm="100000">
                                          <p:val>
                                            <p:fltVal val="0"/>
                                          </p:val>
                                        </p:tav>
                                      </p:tavLst>
                                    </p:anim>
                                    <p:anim calcmode="lin" valueType="num">
                                      <p:cBhvr>
                                        <p:cTn id="20" dur="1000"/>
                                        <p:tgtEl>
                                          <p:spTgt spid="3">
                                            <p:txEl>
                                              <p:pRg st="3" end="3"/>
                                            </p:txEl>
                                          </p:spTgt>
                                        </p:tgtEl>
                                        <p:attrNameLst>
                                          <p:attrName>style.rotation</p:attrName>
                                        </p:attrNameLst>
                                      </p:cBhvr>
                                      <p:tavLst>
                                        <p:tav tm="0">
                                          <p:val>
                                            <p:fltVal val="0"/>
                                          </p:val>
                                        </p:tav>
                                        <p:tav tm="100000">
                                          <p:val>
                                            <p:fltVal val="90"/>
                                          </p:val>
                                        </p:tav>
                                      </p:tavLst>
                                    </p:anim>
                                    <p:animEffect transition="out" filter="fade">
                                      <p:cBhvr>
                                        <p:cTn id="21" dur="1000"/>
                                        <p:tgtEl>
                                          <p:spTgt spid="3">
                                            <p:txEl>
                                              <p:pRg st="3" end="3"/>
                                            </p:txEl>
                                          </p:spTgt>
                                        </p:tgtEl>
                                      </p:cBhvr>
                                    </p:animEffect>
                                    <p:set>
                                      <p:cBhvr>
                                        <p:cTn id="22" dur="1" fill="hold">
                                          <p:stCondLst>
                                            <p:cond delay="9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Sửa</a:t>
            </a:r>
            <a:r>
              <a:rPr lang="en-US" dirty="0"/>
              <a:t> </a:t>
            </a:r>
            <a:r>
              <a:rPr lang="en-US" dirty="0" err="1"/>
              <a:t>chữa</a:t>
            </a:r>
            <a:r>
              <a:rPr lang="en-US" dirty="0"/>
              <a:t> (Proofread) </a:t>
            </a:r>
            <a:r>
              <a:rPr lang="en-US" dirty="0" err="1"/>
              <a:t>tài</a:t>
            </a:r>
            <a:r>
              <a:rPr lang="en-US" dirty="0"/>
              <a:t> </a:t>
            </a:r>
            <a:r>
              <a:rPr lang="en-US" dirty="0" err="1"/>
              <a:t>liệu</a:t>
            </a:r>
            <a:endParaRPr lang="en-US" dirty="0"/>
          </a:p>
        </p:txBody>
      </p:sp>
      <p:sp>
        <p:nvSpPr>
          <p:cNvPr id="3" name="Content Placeholder 2"/>
          <p:cNvSpPr>
            <a:spLocks noGrp="1"/>
          </p:cNvSpPr>
          <p:nvPr>
            <p:ph type="body" sz="quarter" idx="13"/>
          </p:nvPr>
        </p:nvSpPr>
        <p:spPr>
          <a:xfrm>
            <a:off x="270165" y="925417"/>
            <a:ext cx="8650812" cy="3841847"/>
          </a:xfrm>
        </p:spPr>
        <p:txBody>
          <a:bodyPr anchor="t"/>
          <a:lstStyle/>
          <a:p>
            <a:pPr algn="just"/>
            <a:r>
              <a:rPr lang="en-US" dirty="0" err="1"/>
              <a:t>Trước</a:t>
            </a:r>
            <a:r>
              <a:rPr lang="en-US" dirty="0"/>
              <a:t> </a:t>
            </a:r>
            <a:r>
              <a:rPr lang="en-US" dirty="0" err="1"/>
              <a:t>khi</a:t>
            </a:r>
            <a:r>
              <a:rPr lang="en-US" dirty="0"/>
              <a:t> </a:t>
            </a:r>
            <a:r>
              <a:rPr lang="en-US" dirty="0" smtClean="0"/>
              <a:t>in/</a:t>
            </a:r>
            <a:r>
              <a:rPr lang="en-US" dirty="0" err="1" smtClean="0"/>
              <a:t>chuyển</a:t>
            </a:r>
            <a:r>
              <a:rPr lang="en-US" dirty="0" smtClean="0"/>
              <a:t> </a:t>
            </a:r>
            <a:r>
              <a:rPr lang="en-US" dirty="0" err="1"/>
              <a:t>tài</a:t>
            </a:r>
            <a:r>
              <a:rPr lang="en-US" dirty="0"/>
              <a:t> </a:t>
            </a:r>
            <a:r>
              <a:rPr lang="en-US" dirty="0" err="1"/>
              <a:t>liệu</a:t>
            </a:r>
            <a:r>
              <a:rPr lang="en-US" dirty="0"/>
              <a:t>, </a:t>
            </a:r>
            <a:r>
              <a:rPr lang="en-US" dirty="0" err="1" smtClean="0"/>
              <a:t>cần</a:t>
            </a:r>
            <a:r>
              <a:rPr lang="en-US" dirty="0" smtClean="0"/>
              <a:t> </a:t>
            </a:r>
            <a:r>
              <a:rPr lang="en-US" dirty="0" err="1"/>
              <a:t>đọc</a:t>
            </a:r>
            <a:r>
              <a:rPr lang="en-US" dirty="0"/>
              <a:t> </a:t>
            </a:r>
            <a:r>
              <a:rPr lang="en-US" dirty="0" err="1"/>
              <a:t>và</a:t>
            </a:r>
            <a:r>
              <a:rPr lang="en-US" dirty="0"/>
              <a:t> </a:t>
            </a:r>
            <a:r>
              <a:rPr lang="en-US" dirty="0" err="1"/>
              <a:t>rà</a:t>
            </a:r>
            <a:r>
              <a:rPr lang="en-US" dirty="0"/>
              <a:t> </a:t>
            </a:r>
            <a:r>
              <a:rPr lang="en-US" dirty="0" err="1"/>
              <a:t>soát</a:t>
            </a:r>
            <a:r>
              <a:rPr lang="en-US" dirty="0"/>
              <a:t> </a:t>
            </a:r>
            <a:r>
              <a:rPr lang="en-US" dirty="0" err="1"/>
              <a:t>lại</a:t>
            </a:r>
            <a:r>
              <a:rPr lang="en-US" dirty="0"/>
              <a:t> </a:t>
            </a:r>
            <a:r>
              <a:rPr lang="en-US" dirty="0" err="1"/>
              <a:t>các</a:t>
            </a:r>
            <a:r>
              <a:rPr lang="en-US" dirty="0"/>
              <a:t> </a:t>
            </a:r>
            <a:r>
              <a:rPr lang="en-US" dirty="0" err="1"/>
              <a:t>lỗi</a:t>
            </a:r>
            <a:r>
              <a:rPr lang="en-US" dirty="0"/>
              <a:t> </a:t>
            </a:r>
            <a:r>
              <a:rPr lang="en-US" dirty="0" err="1"/>
              <a:t>có</a:t>
            </a:r>
            <a:r>
              <a:rPr lang="en-US" dirty="0"/>
              <a:t> </a:t>
            </a:r>
            <a:r>
              <a:rPr lang="en-US" dirty="0" err="1"/>
              <a:t>thể</a:t>
            </a:r>
            <a:r>
              <a:rPr lang="en-US" dirty="0"/>
              <a:t> </a:t>
            </a:r>
            <a:r>
              <a:rPr lang="en-US" dirty="0" err="1"/>
              <a:t>có</a:t>
            </a:r>
            <a:r>
              <a:rPr lang="en-US" dirty="0"/>
              <a:t> </a:t>
            </a:r>
            <a:r>
              <a:rPr lang="en-US" dirty="0" err="1"/>
              <a:t>như</a:t>
            </a:r>
            <a:r>
              <a:rPr lang="en-US" dirty="0"/>
              <a:t>: </a:t>
            </a:r>
            <a:r>
              <a:rPr lang="en-US" dirty="0" err="1"/>
              <a:t>lỗi</a:t>
            </a:r>
            <a:r>
              <a:rPr lang="en-US" dirty="0"/>
              <a:t> </a:t>
            </a:r>
            <a:r>
              <a:rPr lang="en-US" dirty="0" err="1"/>
              <a:t>chính</a:t>
            </a:r>
            <a:r>
              <a:rPr lang="en-US" dirty="0"/>
              <a:t> </a:t>
            </a:r>
            <a:r>
              <a:rPr lang="en-US" dirty="0" err="1"/>
              <a:t>tả</a:t>
            </a:r>
            <a:r>
              <a:rPr lang="en-US" dirty="0"/>
              <a:t>, </a:t>
            </a:r>
            <a:r>
              <a:rPr lang="en-US" dirty="0" err="1"/>
              <a:t>lỗi</a:t>
            </a:r>
            <a:r>
              <a:rPr lang="en-US" dirty="0"/>
              <a:t> </a:t>
            </a:r>
            <a:r>
              <a:rPr lang="en-US" dirty="0" err="1"/>
              <a:t>ngữ</a:t>
            </a:r>
            <a:r>
              <a:rPr lang="en-US" dirty="0"/>
              <a:t> </a:t>
            </a:r>
            <a:r>
              <a:rPr lang="en-US" dirty="0" err="1"/>
              <a:t>pháp</a:t>
            </a:r>
            <a:r>
              <a:rPr lang="en-US" dirty="0"/>
              <a:t>, </a:t>
            </a:r>
            <a:r>
              <a:rPr lang="en-US" dirty="0" err="1"/>
              <a:t>lỗi</a:t>
            </a:r>
            <a:r>
              <a:rPr lang="en-US" dirty="0"/>
              <a:t> </a:t>
            </a:r>
            <a:r>
              <a:rPr lang="en-US" dirty="0" err="1"/>
              <a:t>ngữ</a:t>
            </a:r>
            <a:r>
              <a:rPr lang="en-US" dirty="0"/>
              <a:t> </a:t>
            </a:r>
            <a:r>
              <a:rPr lang="en-US" dirty="0" err="1" smtClean="0"/>
              <a:t>cảnh</a:t>
            </a:r>
            <a:r>
              <a:rPr lang="en-US" dirty="0" smtClean="0"/>
              <a:t>, </a:t>
            </a:r>
            <a:r>
              <a:rPr lang="en-US" dirty="0" err="1" smtClean="0"/>
              <a:t>các</a:t>
            </a:r>
            <a:r>
              <a:rPr lang="en-US" dirty="0" smtClean="0"/>
              <a:t> </a:t>
            </a:r>
            <a:r>
              <a:rPr lang="en-US" dirty="0" err="1"/>
              <a:t>từ</a:t>
            </a:r>
            <a:r>
              <a:rPr lang="en-US" dirty="0"/>
              <a:t> </a:t>
            </a:r>
            <a:r>
              <a:rPr lang="en-US" dirty="0" err="1"/>
              <a:t>trùng</a:t>
            </a:r>
            <a:r>
              <a:rPr lang="en-US" dirty="0"/>
              <a:t> </a:t>
            </a:r>
            <a:r>
              <a:rPr lang="en-US" dirty="0" err="1"/>
              <a:t>lắp</a:t>
            </a:r>
            <a:r>
              <a:rPr lang="en-US" dirty="0"/>
              <a:t>.</a:t>
            </a:r>
          </a:p>
          <a:p>
            <a:pPr algn="just"/>
            <a:r>
              <a:rPr lang="en-US" dirty="0"/>
              <a:t>Word </a:t>
            </a:r>
            <a:r>
              <a:rPr lang="en-US" dirty="0" err="1"/>
              <a:t>cung</a:t>
            </a:r>
            <a:r>
              <a:rPr lang="en-US" dirty="0"/>
              <a:t> </a:t>
            </a:r>
            <a:r>
              <a:rPr lang="en-US" dirty="0" err="1"/>
              <a:t>cấp</a:t>
            </a:r>
            <a:r>
              <a:rPr lang="en-US" dirty="0"/>
              <a:t> </a:t>
            </a:r>
            <a:r>
              <a:rPr lang="en-US" dirty="0" err="1"/>
              <a:t>một</a:t>
            </a:r>
            <a:r>
              <a:rPr lang="en-US" dirty="0"/>
              <a:t> </a:t>
            </a:r>
            <a:r>
              <a:rPr lang="en-US" dirty="0" err="1"/>
              <a:t>số</a:t>
            </a:r>
            <a:r>
              <a:rPr lang="en-US" dirty="0"/>
              <a:t> </a:t>
            </a:r>
            <a:r>
              <a:rPr lang="en-US" dirty="0" err="1"/>
              <a:t>công</a:t>
            </a:r>
            <a:r>
              <a:rPr lang="en-US" dirty="0"/>
              <a:t> </a:t>
            </a:r>
            <a:r>
              <a:rPr lang="en-US" dirty="0" err="1"/>
              <a:t>cụ</a:t>
            </a:r>
            <a:r>
              <a:rPr lang="en-US" dirty="0"/>
              <a:t> </a:t>
            </a:r>
            <a:r>
              <a:rPr lang="en-US" dirty="0" err="1"/>
              <a:t>giúp</a:t>
            </a:r>
            <a:r>
              <a:rPr lang="en-US" dirty="0"/>
              <a:t> </a:t>
            </a:r>
            <a:r>
              <a:rPr lang="en-US" dirty="0" err="1"/>
              <a:t>tự</a:t>
            </a:r>
            <a:r>
              <a:rPr lang="en-US" dirty="0"/>
              <a:t> </a:t>
            </a:r>
            <a:r>
              <a:rPr lang="en-US" dirty="0" err="1"/>
              <a:t>động</a:t>
            </a:r>
            <a:r>
              <a:rPr lang="en-US" dirty="0"/>
              <a:t> </a:t>
            </a:r>
            <a:r>
              <a:rPr lang="en-US" dirty="0" err="1"/>
              <a:t>hóa</a:t>
            </a:r>
            <a:r>
              <a:rPr lang="en-US" dirty="0"/>
              <a:t> </a:t>
            </a:r>
            <a:r>
              <a:rPr lang="en-US" dirty="0" err="1" smtClean="0"/>
              <a:t>các</a:t>
            </a:r>
            <a:r>
              <a:rPr lang="en-US" dirty="0" smtClean="0"/>
              <a:t> </a:t>
            </a:r>
            <a:r>
              <a:rPr lang="en-US" dirty="0" err="1" smtClean="0"/>
              <a:t>tác</a:t>
            </a:r>
            <a:r>
              <a:rPr lang="en-US" dirty="0" smtClean="0"/>
              <a:t> </a:t>
            </a:r>
            <a:r>
              <a:rPr lang="en-US" dirty="0" err="1"/>
              <a:t>vụ</a:t>
            </a:r>
            <a:r>
              <a:rPr lang="en-US" dirty="0"/>
              <a:t> </a:t>
            </a:r>
            <a:r>
              <a:rPr lang="en-US" dirty="0" err="1"/>
              <a:t>hiệu</a:t>
            </a:r>
            <a:r>
              <a:rPr lang="en-US" dirty="0"/>
              <a:t> </a:t>
            </a:r>
            <a:r>
              <a:rPr lang="en-US" dirty="0" err="1" smtClean="0"/>
              <a:t>đính</a:t>
            </a:r>
            <a:r>
              <a:rPr lang="en-US" dirty="0" smtClean="0"/>
              <a:t>.</a:t>
            </a:r>
          </a:p>
          <a:p>
            <a:pPr algn="just"/>
            <a:r>
              <a:rPr lang="en-US" dirty="0" smtClean="0"/>
              <a:t>Word </a:t>
            </a:r>
            <a:r>
              <a:rPr lang="en-US" dirty="0" err="1"/>
              <a:t>cũng</a:t>
            </a:r>
            <a:r>
              <a:rPr lang="en-US" dirty="0"/>
              <a:t> </a:t>
            </a:r>
            <a:r>
              <a:rPr lang="en-US" dirty="0" err="1"/>
              <a:t>hiển</a:t>
            </a:r>
            <a:r>
              <a:rPr lang="en-US" dirty="0"/>
              <a:t> </a:t>
            </a:r>
            <a:r>
              <a:rPr lang="en-US" dirty="0" err="1"/>
              <a:t>thị</a:t>
            </a:r>
            <a:r>
              <a:rPr lang="en-US" dirty="0"/>
              <a:t> </a:t>
            </a:r>
            <a:r>
              <a:rPr lang="en-US" dirty="0" err="1"/>
              <a:t>các</a:t>
            </a:r>
            <a:r>
              <a:rPr lang="en-US" dirty="0"/>
              <a:t> </a:t>
            </a:r>
            <a:r>
              <a:rPr lang="en-US" dirty="0" err="1"/>
              <a:t>gợi</a:t>
            </a:r>
            <a:r>
              <a:rPr lang="en-US" dirty="0"/>
              <a:t> ý </a:t>
            </a:r>
            <a:r>
              <a:rPr lang="en-US" dirty="0" err="1"/>
              <a:t>trực</a:t>
            </a:r>
            <a:r>
              <a:rPr lang="en-US" dirty="0"/>
              <a:t> </a:t>
            </a:r>
            <a:r>
              <a:rPr lang="en-US" dirty="0" err="1"/>
              <a:t>quan</a:t>
            </a:r>
            <a:r>
              <a:rPr lang="en-US" dirty="0"/>
              <a:t> </a:t>
            </a:r>
            <a:r>
              <a:rPr lang="en-US" dirty="0" err="1"/>
              <a:t>khi</a:t>
            </a:r>
            <a:r>
              <a:rPr lang="en-US" dirty="0"/>
              <a:t> </a:t>
            </a:r>
            <a:r>
              <a:rPr lang="en-US" dirty="0" err="1"/>
              <a:t>gặp</a:t>
            </a:r>
            <a:r>
              <a:rPr lang="en-US" dirty="0"/>
              <a:t> </a:t>
            </a:r>
            <a:r>
              <a:rPr lang="en-US" dirty="0" err="1"/>
              <a:t>các</a:t>
            </a:r>
            <a:r>
              <a:rPr lang="en-US" dirty="0"/>
              <a:t> </a:t>
            </a:r>
            <a:r>
              <a:rPr lang="en-US" dirty="0" err="1"/>
              <a:t>mục</a:t>
            </a:r>
            <a:r>
              <a:rPr lang="en-US" dirty="0"/>
              <a:t> </a:t>
            </a:r>
            <a:r>
              <a:rPr lang="en-US" dirty="0" err="1"/>
              <a:t>cần</a:t>
            </a:r>
            <a:r>
              <a:rPr lang="en-US" dirty="0"/>
              <a:t> </a:t>
            </a:r>
            <a:r>
              <a:rPr lang="en-US" dirty="0" err="1"/>
              <a:t>được</a:t>
            </a:r>
            <a:r>
              <a:rPr lang="en-US" dirty="0"/>
              <a:t> </a:t>
            </a:r>
            <a:r>
              <a:rPr lang="en-US" dirty="0" err="1"/>
              <a:t>xem</a:t>
            </a:r>
            <a:r>
              <a:rPr lang="en-US" dirty="0"/>
              <a:t> </a:t>
            </a:r>
            <a:r>
              <a:rPr lang="en-US" dirty="0" err="1"/>
              <a:t>xét</a:t>
            </a:r>
            <a:r>
              <a:rPr lang="en-US" dirty="0"/>
              <a:t> </a:t>
            </a:r>
            <a:r>
              <a:rPr lang="en-US" dirty="0" err="1"/>
              <a:t>trước</a:t>
            </a:r>
            <a:r>
              <a:rPr lang="en-US" dirty="0"/>
              <a:t> </a:t>
            </a:r>
            <a:r>
              <a:rPr lang="en-US" dirty="0" err="1"/>
              <a:t>khi</a:t>
            </a:r>
            <a:r>
              <a:rPr lang="en-US" dirty="0"/>
              <a:t> </a:t>
            </a:r>
            <a:r>
              <a:rPr lang="en-US" dirty="0" err="1" smtClean="0"/>
              <a:t>hoàn</a:t>
            </a:r>
            <a:r>
              <a:rPr lang="en-US" dirty="0" smtClean="0"/>
              <a:t> </a:t>
            </a:r>
            <a:r>
              <a:rPr lang="en-US" dirty="0" err="1"/>
              <a:t>thành</a:t>
            </a:r>
            <a:r>
              <a:rPr lang="en-US" dirty="0"/>
              <a:t> </a:t>
            </a:r>
            <a:r>
              <a:rPr lang="en-US" dirty="0" err="1"/>
              <a:t>tài</a:t>
            </a:r>
            <a:r>
              <a:rPr lang="en-US" dirty="0"/>
              <a:t> </a:t>
            </a:r>
            <a:r>
              <a:rPr lang="en-US" dirty="0" err="1"/>
              <a:t>liệu</a:t>
            </a:r>
            <a:r>
              <a:rPr lang="en-US" dirty="0"/>
              <a:t> </a:t>
            </a:r>
            <a:r>
              <a:rPr lang="en-US" dirty="0" err="1"/>
              <a:t>cụ</a:t>
            </a:r>
            <a:r>
              <a:rPr lang="en-US" dirty="0"/>
              <a:t> </a:t>
            </a:r>
            <a:r>
              <a:rPr lang="en-US" dirty="0" err="1"/>
              <a:t>thể</a:t>
            </a:r>
            <a:r>
              <a:rPr lang="en-US" dirty="0"/>
              <a:t> </a:t>
            </a:r>
            <a:r>
              <a:rPr lang="en-US" dirty="0" err="1"/>
              <a:t>là</a:t>
            </a:r>
            <a:r>
              <a:rPr lang="en-US" dirty="0"/>
              <a:t>:</a:t>
            </a:r>
          </a:p>
          <a:p>
            <a:pPr lvl="1" algn="just"/>
            <a:r>
              <a:rPr lang="en-US" dirty="0" err="1"/>
              <a:t>Các</a:t>
            </a:r>
            <a:r>
              <a:rPr lang="en-US" dirty="0"/>
              <a:t> </a:t>
            </a:r>
            <a:r>
              <a:rPr lang="en-US" dirty="0" err="1"/>
              <a:t>đường</a:t>
            </a:r>
            <a:r>
              <a:rPr lang="en-US" dirty="0"/>
              <a:t> </a:t>
            </a:r>
            <a:r>
              <a:rPr lang="en-US" dirty="0" err="1"/>
              <a:t>lượn</a:t>
            </a:r>
            <a:r>
              <a:rPr lang="en-US" dirty="0"/>
              <a:t> </a:t>
            </a:r>
            <a:r>
              <a:rPr lang="en-US" dirty="0" err="1"/>
              <a:t>sóng</a:t>
            </a:r>
            <a:r>
              <a:rPr lang="en-US" dirty="0"/>
              <a:t> </a:t>
            </a:r>
            <a:r>
              <a:rPr lang="en-US" dirty="0" err="1"/>
              <a:t>màu</a:t>
            </a:r>
            <a:r>
              <a:rPr lang="en-US" dirty="0"/>
              <a:t> </a:t>
            </a:r>
            <a:r>
              <a:rPr lang="en-US" dirty="0" err="1"/>
              <a:t>đỏ</a:t>
            </a:r>
            <a:r>
              <a:rPr lang="en-US" dirty="0"/>
              <a:t> (</a:t>
            </a:r>
            <a:r>
              <a:rPr lang="en-US" b="1" dirty="0"/>
              <a:t>Red</a:t>
            </a:r>
            <a:r>
              <a:rPr lang="en-US" dirty="0"/>
              <a:t>) </a:t>
            </a:r>
            <a:r>
              <a:rPr lang="en-US" dirty="0" err="1"/>
              <a:t>cho</a:t>
            </a:r>
            <a:r>
              <a:rPr lang="en-US" dirty="0"/>
              <a:t> </a:t>
            </a:r>
            <a:r>
              <a:rPr lang="en-US" dirty="0" err="1"/>
              <a:t>biết</a:t>
            </a:r>
            <a:r>
              <a:rPr lang="en-US" dirty="0"/>
              <a:t> </a:t>
            </a:r>
            <a:r>
              <a:rPr lang="en-US" dirty="0" err="1"/>
              <a:t>một</a:t>
            </a:r>
            <a:r>
              <a:rPr lang="en-US" dirty="0"/>
              <a:t> </a:t>
            </a:r>
            <a:r>
              <a:rPr lang="en-US" dirty="0" err="1"/>
              <a:t>từ</a:t>
            </a:r>
            <a:r>
              <a:rPr lang="en-US" dirty="0"/>
              <a:t> </a:t>
            </a:r>
            <a:r>
              <a:rPr lang="en-US" dirty="0" err="1"/>
              <a:t>không</a:t>
            </a:r>
            <a:r>
              <a:rPr lang="en-US" dirty="0"/>
              <a:t> </a:t>
            </a:r>
            <a:r>
              <a:rPr lang="en-US" dirty="0" err="1"/>
              <a:t>được</a:t>
            </a:r>
            <a:r>
              <a:rPr lang="en-US" dirty="0"/>
              <a:t> </a:t>
            </a:r>
            <a:r>
              <a:rPr lang="en-US" dirty="0" err="1"/>
              <a:t>nhận</a:t>
            </a:r>
            <a:r>
              <a:rPr lang="en-US" dirty="0"/>
              <a:t> </a:t>
            </a:r>
            <a:r>
              <a:rPr lang="en-US" dirty="0" err="1"/>
              <a:t>dạng</a:t>
            </a:r>
            <a:r>
              <a:rPr lang="en-US" dirty="0"/>
              <a:t> </a:t>
            </a:r>
            <a:r>
              <a:rPr lang="en-US" dirty="0" err="1"/>
              <a:t>trong</a:t>
            </a:r>
            <a:r>
              <a:rPr lang="en-US" dirty="0"/>
              <a:t> </a:t>
            </a:r>
            <a:r>
              <a:rPr lang="en-US" dirty="0" err="1"/>
              <a:t>bộ</a:t>
            </a:r>
            <a:r>
              <a:rPr lang="en-US" dirty="0"/>
              <a:t> </a:t>
            </a:r>
            <a:r>
              <a:rPr lang="en-US" dirty="0" err="1"/>
              <a:t>từ</a:t>
            </a:r>
            <a:r>
              <a:rPr lang="en-US" dirty="0"/>
              <a:t> </a:t>
            </a:r>
            <a:r>
              <a:rPr lang="en-US" dirty="0" err="1"/>
              <a:t>điển</a:t>
            </a:r>
            <a:r>
              <a:rPr lang="en-US" dirty="0"/>
              <a:t> </a:t>
            </a:r>
            <a:r>
              <a:rPr lang="en-US" dirty="0" err="1"/>
              <a:t>cho</a:t>
            </a:r>
            <a:r>
              <a:rPr lang="en-US" dirty="0"/>
              <a:t> Word.</a:t>
            </a:r>
          </a:p>
          <a:p>
            <a:pPr lvl="1" algn="just"/>
            <a:r>
              <a:rPr lang="en-US" dirty="0" err="1"/>
              <a:t>Các</a:t>
            </a:r>
            <a:r>
              <a:rPr lang="en-US" dirty="0"/>
              <a:t> </a:t>
            </a:r>
            <a:r>
              <a:rPr lang="en-US" dirty="0" err="1"/>
              <a:t>đường</a:t>
            </a:r>
            <a:r>
              <a:rPr lang="en-US" dirty="0"/>
              <a:t> </a:t>
            </a:r>
            <a:r>
              <a:rPr lang="en-US" dirty="0" err="1"/>
              <a:t>lượn</a:t>
            </a:r>
            <a:r>
              <a:rPr lang="en-US" dirty="0"/>
              <a:t> </a:t>
            </a:r>
            <a:r>
              <a:rPr lang="en-US" dirty="0" err="1"/>
              <a:t>sóng</a:t>
            </a:r>
            <a:r>
              <a:rPr lang="en-US" dirty="0"/>
              <a:t> </a:t>
            </a:r>
            <a:r>
              <a:rPr lang="en-US" dirty="0" err="1"/>
              <a:t>màu</a:t>
            </a:r>
            <a:r>
              <a:rPr lang="en-US" dirty="0"/>
              <a:t> </a:t>
            </a:r>
            <a:r>
              <a:rPr lang="en-US" dirty="0" err="1"/>
              <a:t>xanh</a:t>
            </a:r>
            <a:r>
              <a:rPr lang="en-US" dirty="0"/>
              <a:t> (</a:t>
            </a:r>
            <a:r>
              <a:rPr lang="en-US" b="1" dirty="0"/>
              <a:t>Blue</a:t>
            </a:r>
            <a:r>
              <a:rPr lang="en-US" dirty="0"/>
              <a:t>) </a:t>
            </a:r>
            <a:r>
              <a:rPr lang="en-US" dirty="0" err="1"/>
              <a:t>biểu</a:t>
            </a:r>
            <a:r>
              <a:rPr lang="en-US" dirty="0"/>
              <a:t> </a:t>
            </a:r>
            <a:r>
              <a:rPr lang="en-US" dirty="0" err="1"/>
              <a:t>thị</a:t>
            </a:r>
            <a:r>
              <a:rPr lang="en-US" dirty="0"/>
              <a:t> </a:t>
            </a:r>
            <a:r>
              <a:rPr lang="en-US" dirty="0" err="1"/>
              <a:t>một</a:t>
            </a:r>
            <a:r>
              <a:rPr lang="en-US" dirty="0"/>
              <a:t> </a:t>
            </a:r>
            <a:r>
              <a:rPr lang="en-US" dirty="0" err="1"/>
              <a:t>lỗi</a:t>
            </a:r>
            <a:r>
              <a:rPr lang="en-US" dirty="0"/>
              <a:t> </a:t>
            </a:r>
            <a:r>
              <a:rPr lang="en-US" dirty="0" err="1"/>
              <a:t>văn</a:t>
            </a:r>
            <a:r>
              <a:rPr lang="en-US" dirty="0"/>
              <a:t> bản </a:t>
            </a:r>
            <a:r>
              <a:rPr lang="en-US" dirty="0" err="1"/>
              <a:t>theo</a:t>
            </a:r>
            <a:r>
              <a:rPr lang="en-US" dirty="0"/>
              <a:t> </a:t>
            </a:r>
            <a:r>
              <a:rPr lang="en-US" dirty="0" err="1"/>
              <a:t>ngữ</a:t>
            </a:r>
            <a:r>
              <a:rPr lang="en-US" dirty="0"/>
              <a:t> </a:t>
            </a:r>
            <a:r>
              <a:rPr lang="en-US" dirty="0" err="1"/>
              <a:t>pháp</a:t>
            </a:r>
            <a:r>
              <a:rPr lang="en-US" dirty="0"/>
              <a:t> </a:t>
            </a:r>
            <a:r>
              <a:rPr lang="en-US" dirty="0" err="1"/>
              <a:t>hoặc</a:t>
            </a:r>
            <a:r>
              <a:rPr lang="en-US" dirty="0"/>
              <a:t> </a:t>
            </a:r>
            <a:r>
              <a:rPr lang="en-US" dirty="0" err="1"/>
              <a:t>ngữ</a:t>
            </a:r>
            <a:r>
              <a:rPr lang="en-US" dirty="0"/>
              <a:t> </a:t>
            </a:r>
            <a:r>
              <a:rPr lang="en-US" dirty="0" err="1"/>
              <a:t>cảnh</a:t>
            </a:r>
            <a:r>
              <a:rPr lang="en-US" dirty="0" smtClean="0"/>
              <a:t>.</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4</a:t>
            </a:fld>
            <a:endParaRPr lang="en-US"/>
          </a:p>
        </p:txBody>
      </p:sp>
    </p:spTree>
    <p:extLst>
      <p:ext uri="{BB962C8B-B14F-4D97-AF65-F5344CB8AC3E}">
        <p14:creationId xmlns:p14="http://schemas.microsoft.com/office/powerpoint/2010/main" val="21707968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Sửa</a:t>
            </a:r>
            <a:r>
              <a:rPr lang="en-US" dirty="0"/>
              <a:t> </a:t>
            </a:r>
            <a:r>
              <a:rPr lang="en-US" dirty="0" err="1"/>
              <a:t>chữa</a:t>
            </a:r>
            <a:r>
              <a:rPr lang="en-US" dirty="0"/>
              <a:t> (Proofread) </a:t>
            </a:r>
            <a:r>
              <a:rPr lang="en-US" dirty="0" err="1"/>
              <a:t>tài</a:t>
            </a:r>
            <a:r>
              <a:rPr lang="en-US" dirty="0"/>
              <a:t> </a:t>
            </a:r>
            <a:r>
              <a:rPr lang="en-US" dirty="0" err="1"/>
              <a:t>liệu</a:t>
            </a:r>
            <a:endParaRPr lang="en-US" dirty="0"/>
          </a:p>
        </p:txBody>
      </p:sp>
      <p:sp>
        <p:nvSpPr>
          <p:cNvPr id="3" name="Content Placeholder 2"/>
          <p:cNvSpPr>
            <a:spLocks noGrp="1"/>
          </p:cNvSpPr>
          <p:nvPr>
            <p:ph type="body" sz="quarter" idx="13"/>
          </p:nvPr>
        </p:nvSpPr>
        <p:spPr>
          <a:xfrm>
            <a:off x="270165" y="925417"/>
            <a:ext cx="8650812" cy="3841847"/>
          </a:xfrm>
        </p:spPr>
        <p:txBody>
          <a:bodyPr anchor="t"/>
          <a:lstStyle/>
          <a:p>
            <a:pPr lvl="1" algn="just"/>
            <a:r>
              <a:rPr lang="en-US" dirty="0" err="1" smtClean="0"/>
              <a:t>Tính</a:t>
            </a:r>
            <a:r>
              <a:rPr lang="en-US" dirty="0" smtClean="0"/>
              <a:t> </a:t>
            </a:r>
            <a:r>
              <a:rPr lang="en-US" dirty="0" err="1"/>
              <a:t>năng</a:t>
            </a:r>
            <a:r>
              <a:rPr lang="en-US" dirty="0"/>
              <a:t> </a:t>
            </a:r>
            <a:r>
              <a:rPr lang="en-US" dirty="0" err="1"/>
              <a:t>Chính</a:t>
            </a:r>
            <a:r>
              <a:rPr lang="en-US" dirty="0"/>
              <a:t> </a:t>
            </a:r>
            <a:r>
              <a:rPr lang="en-US" dirty="0" err="1"/>
              <a:t>tả</a:t>
            </a:r>
            <a:r>
              <a:rPr lang="en-US" dirty="0"/>
              <a:t> (</a:t>
            </a:r>
            <a:r>
              <a:rPr lang="en-US" b="1" dirty="0"/>
              <a:t>Spelling</a:t>
            </a:r>
            <a:r>
              <a:rPr lang="en-US" dirty="0"/>
              <a:t>) </a:t>
            </a:r>
            <a:r>
              <a:rPr lang="en-US" dirty="0" err="1"/>
              <a:t>và</a:t>
            </a:r>
            <a:r>
              <a:rPr lang="en-US" dirty="0"/>
              <a:t> </a:t>
            </a:r>
            <a:r>
              <a:rPr lang="en-US" dirty="0" err="1"/>
              <a:t>Ngữ</a:t>
            </a:r>
            <a:r>
              <a:rPr lang="en-US" dirty="0"/>
              <a:t> </a:t>
            </a:r>
            <a:r>
              <a:rPr lang="en-US" dirty="0" err="1"/>
              <a:t>pháp</a:t>
            </a:r>
            <a:r>
              <a:rPr lang="en-US" dirty="0"/>
              <a:t> (</a:t>
            </a:r>
            <a:r>
              <a:rPr lang="en-US" b="1" dirty="0"/>
              <a:t>Grammar</a:t>
            </a:r>
            <a:r>
              <a:rPr lang="en-US" dirty="0"/>
              <a:t>) </a:t>
            </a:r>
            <a:r>
              <a:rPr lang="en-US" dirty="0" err="1"/>
              <a:t>cung</a:t>
            </a:r>
            <a:r>
              <a:rPr lang="en-US" dirty="0"/>
              <a:t> </a:t>
            </a:r>
            <a:r>
              <a:rPr lang="en-US" dirty="0" err="1"/>
              <a:t>cấp</a:t>
            </a:r>
            <a:r>
              <a:rPr lang="en-US" dirty="0"/>
              <a:t> </a:t>
            </a:r>
            <a:r>
              <a:rPr lang="en-US" dirty="0" err="1"/>
              <a:t>các</a:t>
            </a:r>
            <a:r>
              <a:rPr lang="en-US" dirty="0"/>
              <a:t> </a:t>
            </a:r>
            <a:r>
              <a:rPr lang="en-US" dirty="0" err="1"/>
              <a:t>tùy</a:t>
            </a:r>
            <a:r>
              <a:rPr lang="en-US" dirty="0"/>
              <a:t> </a:t>
            </a:r>
            <a:r>
              <a:rPr lang="en-US" dirty="0" err="1"/>
              <a:t>chọn</a:t>
            </a:r>
            <a:r>
              <a:rPr lang="en-US" dirty="0"/>
              <a:t> </a:t>
            </a:r>
            <a:r>
              <a:rPr lang="en-US" dirty="0" err="1"/>
              <a:t>để</a:t>
            </a:r>
            <a:r>
              <a:rPr lang="en-US" dirty="0"/>
              <a:t> </a:t>
            </a:r>
            <a:r>
              <a:rPr lang="en-US" dirty="0" err="1"/>
              <a:t>kiểm</a:t>
            </a:r>
            <a:r>
              <a:rPr lang="en-US" dirty="0"/>
              <a:t> </a:t>
            </a:r>
            <a:r>
              <a:rPr lang="en-US" dirty="0" err="1"/>
              <a:t>tra</a:t>
            </a:r>
            <a:r>
              <a:rPr lang="en-US" dirty="0"/>
              <a:t> </a:t>
            </a:r>
            <a:r>
              <a:rPr lang="en-US" dirty="0" err="1"/>
              <a:t>lỗi</a:t>
            </a:r>
            <a:r>
              <a:rPr lang="en-US" dirty="0"/>
              <a:t> </a:t>
            </a:r>
            <a:r>
              <a:rPr lang="en-US" dirty="0" err="1"/>
              <a:t>chính</a:t>
            </a:r>
            <a:r>
              <a:rPr lang="en-US" dirty="0"/>
              <a:t> </a:t>
            </a:r>
            <a:r>
              <a:rPr lang="en-US" dirty="0" err="1"/>
              <a:t>tả</a:t>
            </a:r>
            <a:r>
              <a:rPr lang="en-US" dirty="0"/>
              <a:t> </a:t>
            </a:r>
            <a:r>
              <a:rPr lang="en-US" dirty="0" err="1"/>
              <a:t>và</a:t>
            </a:r>
            <a:r>
              <a:rPr lang="en-US" dirty="0"/>
              <a:t> </a:t>
            </a:r>
            <a:r>
              <a:rPr lang="en-US" dirty="0" err="1"/>
              <a:t>ngữ</a:t>
            </a:r>
            <a:r>
              <a:rPr lang="en-US" dirty="0"/>
              <a:t> </a:t>
            </a:r>
            <a:r>
              <a:rPr lang="en-US" dirty="0" err="1"/>
              <a:t>pháp</a:t>
            </a:r>
            <a:r>
              <a:rPr lang="en-US" dirty="0"/>
              <a:t> </a:t>
            </a:r>
            <a:r>
              <a:rPr lang="en-US" dirty="0" err="1"/>
              <a:t>và</a:t>
            </a:r>
            <a:r>
              <a:rPr lang="en-US" dirty="0"/>
              <a:t> </a:t>
            </a:r>
            <a:r>
              <a:rPr lang="en-US" dirty="0" err="1"/>
              <a:t>cung</a:t>
            </a:r>
            <a:r>
              <a:rPr lang="en-US" dirty="0"/>
              <a:t> </a:t>
            </a:r>
            <a:r>
              <a:rPr lang="en-US" dirty="0" err="1"/>
              <a:t>cấp</a:t>
            </a:r>
            <a:r>
              <a:rPr lang="en-US" dirty="0"/>
              <a:t> </a:t>
            </a:r>
            <a:r>
              <a:rPr lang="en-US" dirty="0" err="1"/>
              <a:t>tùy</a:t>
            </a:r>
            <a:r>
              <a:rPr lang="en-US" dirty="0"/>
              <a:t> </a:t>
            </a:r>
            <a:r>
              <a:rPr lang="en-US" dirty="0" err="1"/>
              <a:t>chọn</a:t>
            </a:r>
            <a:r>
              <a:rPr lang="en-US" dirty="0"/>
              <a:t> </a:t>
            </a:r>
            <a:r>
              <a:rPr lang="en-US" dirty="0" err="1"/>
              <a:t>tạo</a:t>
            </a:r>
            <a:r>
              <a:rPr lang="en-US" dirty="0"/>
              <a:t> </a:t>
            </a:r>
            <a:r>
              <a:rPr lang="en-US" dirty="0" err="1"/>
              <a:t>tự</a:t>
            </a:r>
            <a:r>
              <a:rPr lang="en-US" dirty="0"/>
              <a:t> </a:t>
            </a:r>
            <a:r>
              <a:rPr lang="en-US" dirty="0" err="1"/>
              <a:t>điển</a:t>
            </a:r>
            <a:r>
              <a:rPr lang="en-US" dirty="0"/>
              <a:t> </a:t>
            </a:r>
            <a:r>
              <a:rPr lang="en-US" dirty="0" err="1"/>
              <a:t>tùy</a:t>
            </a:r>
            <a:r>
              <a:rPr lang="en-US" dirty="0"/>
              <a:t> </a:t>
            </a:r>
            <a:r>
              <a:rPr lang="en-US" dirty="0" err="1"/>
              <a:t>chỉnh</a:t>
            </a:r>
            <a:r>
              <a:rPr lang="en-US" dirty="0"/>
              <a:t>.</a:t>
            </a:r>
          </a:p>
          <a:p>
            <a:pPr lvl="1" algn="just"/>
            <a:r>
              <a:rPr lang="en-US" dirty="0" err="1"/>
              <a:t>Tính</a:t>
            </a:r>
            <a:r>
              <a:rPr lang="en-US" dirty="0"/>
              <a:t> </a:t>
            </a:r>
            <a:r>
              <a:rPr lang="en-US" dirty="0" err="1"/>
              <a:t>năng</a:t>
            </a:r>
            <a:r>
              <a:rPr lang="en-US" dirty="0"/>
              <a:t> </a:t>
            </a:r>
            <a:r>
              <a:rPr lang="en-US" b="1" dirty="0"/>
              <a:t>Spelling</a:t>
            </a:r>
            <a:r>
              <a:rPr lang="en-US" dirty="0"/>
              <a:t>: </a:t>
            </a:r>
            <a:r>
              <a:rPr lang="en-US" dirty="0" err="1"/>
              <a:t>kiểm</a:t>
            </a:r>
            <a:r>
              <a:rPr lang="en-US" dirty="0"/>
              <a:t> </a:t>
            </a:r>
            <a:r>
              <a:rPr lang="en-US" dirty="0" err="1"/>
              <a:t>tra</a:t>
            </a:r>
            <a:r>
              <a:rPr lang="en-US" dirty="0"/>
              <a:t> </a:t>
            </a:r>
            <a:r>
              <a:rPr lang="en-US" dirty="0" err="1"/>
              <a:t>chính</a:t>
            </a:r>
            <a:r>
              <a:rPr lang="en-US" dirty="0"/>
              <a:t> </a:t>
            </a:r>
            <a:r>
              <a:rPr lang="en-US" dirty="0" err="1"/>
              <a:t>tả</a:t>
            </a:r>
            <a:r>
              <a:rPr lang="en-US" dirty="0"/>
              <a:t>, </a:t>
            </a:r>
            <a:r>
              <a:rPr lang="en-US" dirty="0" err="1"/>
              <a:t>từ</a:t>
            </a:r>
            <a:r>
              <a:rPr lang="en-US" dirty="0"/>
              <a:t> </a:t>
            </a:r>
            <a:r>
              <a:rPr lang="en-US" dirty="0" err="1"/>
              <a:t>trùng</a:t>
            </a:r>
            <a:r>
              <a:rPr lang="en-US" dirty="0"/>
              <a:t> </a:t>
            </a:r>
            <a:r>
              <a:rPr lang="en-US" dirty="0" err="1"/>
              <a:t>lặp</a:t>
            </a:r>
            <a:r>
              <a:rPr lang="en-US" dirty="0"/>
              <a:t> </a:t>
            </a:r>
            <a:r>
              <a:rPr lang="en-US" dirty="0" err="1"/>
              <a:t>và</a:t>
            </a:r>
            <a:r>
              <a:rPr lang="en-US" dirty="0"/>
              <a:t> </a:t>
            </a:r>
            <a:r>
              <a:rPr lang="en-US" dirty="0" err="1"/>
              <a:t>viết</a:t>
            </a:r>
            <a:r>
              <a:rPr lang="en-US" dirty="0"/>
              <a:t> </a:t>
            </a:r>
            <a:r>
              <a:rPr lang="en-US" dirty="0" err="1"/>
              <a:t>hoa</a:t>
            </a:r>
            <a:r>
              <a:rPr lang="en-US" dirty="0"/>
              <a:t> </a:t>
            </a:r>
            <a:r>
              <a:rPr lang="en-US" dirty="0" err="1"/>
              <a:t>không</a:t>
            </a:r>
            <a:r>
              <a:rPr lang="en-US" dirty="0"/>
              <a:t> </a:t>
            </a:r>
            <a:r>
              <a:rPr lang="en-US" dirty="0" err="1"/>
              <a:t>chính</a:t>
            </a:r>
            <a:r>
              <a:rPr lang="en-US" dirty="0"/>
              <a:t> </a:t>
            </a:r>
            <a:r>
              <a:rPr lang="en-US" dirty="0" err="1"/>
              <a:t>xác</a:t>
            </a:r>
            <a:r>
              <a:rPr lang="en-US" dirty="0"/>
              <a:t>. </a:t>
            </a:r>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5</a:t>
            </a:fld>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580" y="2847183"/>
            <a:ext cx="7645365" cy="1371600"/>
          </a:xfrm>
          <a:prstGeom prst="rect">
            <a:avLst/>
          </a:prstGeom>
          <a:ln>
            <a:solidFill>
              <a:schemeClr val="tx1">
                <a:lumMod val="50000"/>
                <a:lumOff val="50000"/>
              </a:schemeClr>
            </a:solidFill>
          </a:ln>
        </p:spPr>
      </p:pic>
    </p:spTree>
    <p:extLst>
      <p:ext uri="{BB962C8B-B14F-4D97-AF65-F5344CB8AC3E}">
        <p14:creationId xmlns:p14="http://schemas.microsoft.com/office/powerpoint/2010/main" val="15059615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Sửa</a:t>
            </a:r>
            <a:r>
              <a:rPr lang="en-US" dirty="0"/>
              <a:t> </a:t>
            </a:r>
            <a:r>
              <a:rPr lang="en-US" dirty="0" err="1"/>
              <a:t>chữa</a:t>
            </a:r>
            <a:r>
              <a:rPr lang="en-US" dirty="0"/>
              <a:t> (Proofread) </a:t>
            </a:r>
            <a:r>
              <a:rPr lang="en-US" dirty="0" err="1"/>
              <a:t>tài</a:t>
            </a:r>
            <a:r>
              <a:rPr lang="en-US" dirty="0"/>
              <a:t> </a:t>
            </a:r>
            <a:r>
              <a:rPr lang="en-US" dirty="0" err="1"/>
              <a:t>liệu</a:t>
            </a:r>
            <a:endParaRPr lang="en-US" dirty="0"/>
          </a:p>
        </p:txBody>
      </p:sp>
      <p:sp>
        <p:nvSpPr>
          <p:cNvPr id="3" name="Content Placeholder 2"/>
          <p:cNvSpPr>
            <a:spLocks noGrp="1"/>
          </p:cNvSpPr>
          <p:nvPr>
            <p:ph type="body" sz="quarter" idx="13"/>
          </p:nvPr>
        </p:nvSpPr>
        <p:spPr>
          <a:xfrm>
            <a:off x="270165" y="925417"/>
            <a:ext cx="8650812" cy="3841847"/>
          </a:xfrm>
        </p:spPr>
        <p:txBody>
          <a:bodyPr anchor="t"/>
          <a:lstStyle/>
          <a:p>
            <a:pPr lvl="1" algn="just"/>
            <a:r>
              <a:rPr lang="en-US" dirty="0" err="1"/>
              <a:t>Tính</a:t>
            </a:r>
            <a:r>
              <a:rPr lang="en-US" dirty="0"/>
              <a:t> </a:t>
            </a:r>
            <a:r>
              <a:rPr lang="en-US" dirty="0" err="1"/>
              <a:t>năng</a:t>
            </a:r>
            <a:r>
              <a:rPr lang="en-US" dirty="0"/>
              <a:t> </a:t>
            </a:r>
            <a:r>
              <a:rPr lang="en-US" b="1" dirty="0"/>
              <a:t>Grammar</a:t>
            </a:r>
            <a:r>
              <a:rPr lang="en-US" dirty="0"/>
              <a:t>: </a:t>
            </a:r>
            <a:r>
              <a:rPr lang="en-US" dirty="0" err="1" smtClean="0"/>
              <a:t>kiểm</a:t>
            </a:r>
            <a:r>
              <a:rPr lang="en-US" dirty="0" smtClean="0"/>
              <a:t> </a:t>
            </a:r>
            <a:r>
              <a:rPr lang="en-US" dirty="0" err="1"/>
              <a:t>tra</a:t>
            </a:r>
            <a:r>
              <a:rPr lang="en-US" dirty="0"/>
              <a:t> </a:t>
            </a:r>
            <a:r>
              <a:rPr lang="en-US" dirty="0" err="1"/>
              <a:t>chính</a:t>
            </a:r>
            <a:r>
              <a:rPr lang="en-US" dirty="0"/>
              <a:t> </a:t>
            </a:r>
            <a:r>
              <a:rPr lang="en-US" dirty="0" err="1"/>
              <a:t>tả</a:t>
            </a:r>
            <a:r>
              <a:rPr lang="en-US" dirty="0"/>
              <a:t> </a:t>
            </a:r>
            <a:r>
              <a:rPr lang="en-US" dirty="0" err="1"/>
              <a:t>và</a:t>
            </a:r>
            <a:r>
              <a:rPr lang="en-US" dirty="0"/>
              <a:t> </a:t>
            </a:r>
            <a:r>
              <a:rPr lang="en-US" dirty="0" err="1"/>
              <a:t>ngữ</a:t>
            </a:r>
            <a:r>
              <a:rPr lang="en-US" dirty="0"/>
              <a:t> </a:t>
            </a:r>
            <a:r>
              <a:rPr lang="en-US" dirty="0" err="1"/>
              <a:t>pháp</a:t>
            </a:r>
            <a:r>
              <a:rPr lang="en-US" dirty="0"/>
              <a:t>.</a:t>
            </a:r>
          </a:p>
          <a:p>
            <a:pPr lvl="1" algn="just"/>
            <a:r>
              <a:rPr lang="en-US" dirty="0" err="1" smtClean="0"/>
              <a:t>Dối</a:t>
            </a:r>
            <a:r>
              <a:rPr lang="en-US" dirty="0" smtClean="0"/>
              <a:t> </a:t>
            </a:r>
            <a:r>
              <a:rPr lang="en-US" dirty="0" err="1"/>
              <a:t>với</a:t>
            </a:r>
            <a:r>
              <a:rPr lang="en-US" dirty="0"/>
              <a:t> </a:t>
            </a:r>
            <a:r>
              <a:rPr lang="en-US" dirty="0" err="1"/>
              <a:t>các</a:t>
            </a:r>
            <a:r>
              <a:rPr lang="en-US" dirty="0"/>
              <a:t> </a:t>
            </a:r>
            <a:r>
              <a:rPr lang="en-US" b="1" dirty="0" err="1"/>
              <a:t>lỗi</a:t>
            </a:r>
            <a:r>
              <a:rPr lang="en-US" b="1" dirty="0"/>
              <a:t> </a:t>
            </a:r>
            <a:r>
              <a:rPr lang="en-US" b="1" dirty="0" err="1"/>
              <a:t>văn</a:t>
            </a:r>
            <a:r>
              <a:rPr lang="en-US" b="1" dirty="0"/>
              <a:t> </a:t>
            </a:r>
            <a:r>
              <a:rPr lang="en-US" b="1" dirty="0" err="1"/>
              <a:t>phạm</a:t>
            </a:r>
            <a:r>
              <a:rPr lang="en-US" b="1" dirty="0"/>
              <a:t> </a:t>
            </a:r>
            <a:r>
              <a:rPr lang="en-US" b="1" dirty="0" err="1"/>
              <a:t>phức</a:t>
            </a:r>
            <a:r>
              <a:rPr lang="en-US" b="1" dirty="0"/>
              <a:t> </a:t>
            </a:r>
            <a:r>
              <a:rPr lang="en-US" b="1" dirty="0" err="1"/>
              <a:t>tạp</a:t>
            </a:r>
            <a:r>
              <a:rPr lang="en-US" dirty="0"/>
              <a:t>, Word </a:t>
            </a:r>
            <a:r>
              <a:rPr lang="en-US" dirty="0" err="1"/>
              <a:t>không</a:t>
            </a:r>
            <a:r>
              <a:rPr lang="en-US" dirty="0"/>
              <a:t> </a:t>
            </a:r>
            <a:r>
              <a:rPr lang="en-US" dirty="0" err="1"/>
              <a:t>có</a:t>
            </a:r>
            <a:r>
              <a:rPr lang="en-US" dirty="0"/>
              <a:t> </a:t>
            </a:r>
            <a:r>
              <a:rPr lang="en-US" dirty="0" err="1"/>
              <a:t>đề</a:t>
            </a:r>
            <a:r>
              <a:rPr lang="en-US" dirty="0"/>
              <a:t> </a:t>
            </a:r>
            <a:r>
              <a:rPr lang="en-US" dirty="0" err="1"/>
              <a:t>nghị</a:t>
            </a:r>
            <a:r>
              <a:rPr lang="en-US" dirty="0"/>
              <a:t> </a:t>
            </a:r>
            <a:r>
              <a:rPr lang="en-US" dirty="0" err="1"/>
              <a:t>hiệu</a:t>
            </a:r>
            <a:r>
              <a:rPr lang="en-US" dirty="0"/>
              <a:t> </a:t>
            </a:r>
            <a:r>
              <a:rPr lang="en-US" dirty="0" err="1"/>
              <a:t>chỉnh</a:t>
            </a:r>
            <a:r>
              <a:rPr lang="en-US" dirty="0"/>
              <a:t> </a:t>
            </a:r>
            <a:r>
              <a:rPr lang="en-US" dirty="0" err="1"/>
              <a:t>chính</a:t>
            </a:r>
            <a:r>
              <a:rPr lang="en-US" dirty="0"/>
              <a:t> </a:t>
            </a:r>
            <a:r>
              <a:rPr lang="en-US" dirty="0" err="1"/>
              <a:t>xác</a:t>
            </a:r>
            <a:r>
              <a:rPr lang="en-US" dirty="0"/>
              <a:t> </a:t>
            </a:r>
            <a:r>
              <a:rPr lang="en-US" dirty="0" err="1"/>
              <a:t>mà</a:t>
            </a:r>
            <a:r>
              <a:rPr lang="en-US" dirty="0"/>
              <a:t> </a:t>
            </a:r>
            <a:r>
              <a:rPr lang="en-US" dirty="0" err="1"/>
              <a:t>chỉ</a:t>
            </a:r>
            <a:r>
              <a:rPr lang="en-US" dirty="0"/>
              <a:t> </a:t>
            </a:r>
            <a:r>
              <a:rPr lang="en-US" dirty="0" err="1"/>
              <a:t>có</a:t>
            </a:r>
            <a:r>
              <a:rPr lang="en-US" dirty="0"/>
              <a:t> </a:t>
            </a:r>
            <a:r>
              <a:rPr lang="en-US" dirty="0" err="1"/>
              <a:t>những</a:t>
            </a:r>
            <a:r>
              <a:rPr lang="en-US" dirty="0"/>
              <a:t> </a:t>
            </a:r>
            <a:r>
              <a:rPr lang="en-US" dirty="0" err="1"/>
              <a:t>đề</a:t>
            </a:r>
            <a:r>
              <a:rPr lang="en-US" dirty="0"/>
              <a:t> </a:t>
            </a:r>
            <a:r>
              <a:rPr lang="en-US" dirty="0" err="1"/>
              <a:t>nghị</a:t>
            </a:r>
            <a:r>
              <a:rPr lang="en-US" dirty="0"/>
              <a:t> </a:t>
            </a:r>
            <a:r>
              <a:rPr lang="en-US" dirty="0" err="1"/>
              <a:t>mang</a:t>
            </a:r>
            <a:r>
              <a:rPr lang="en-US" dirty="0"/>
              <a:t> </a:t>
            </a:r>
            <a:r>
              <a:rPr lang="en-US" dirty="0" err="1"/>
              <a:t>tính</a:t>
            </a:r>
            <a:r>
              <a:rPr lang="en-US" dirty="0"/>
              <a:t> </a:t>
            </a:r>
            <a:r>
              <a:rPr lang="en-US" dirty="0" err="1"/>
              <a:t>tham</a:t>
            </a:r>
            <a:r>
              <a:rPr lang="en-US" dirty="0"/>
              <a:t> </a:t>
            </a:r>
            <a:r>
              <a:rPr lang="en-US" dirty="0" err="1"/>
              <a:t>khảo</a:t>
            </a:r>
            <a:r>
              <a:rPr lang="en-US" dirty="0"/>
              <a:t>. </a:t>
            </a:r>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6</a:t>
            </a:fld>
            <a:endParaRPr lang="en-US"/>
          </a:p>
        </p:txBody>
      </p:sp>
      <p:grpSp>
        <p:nvGrpSpPr>
          <p:cNvPr id="8" name="Group 7"/>
          <p:cNvGrpSpPr/>
          <p:nvPr/>
        </p:nvGrpSpPr>
        <p:grpSpPr>
          <a:xfrm>
            <a:off x="1885708" y="2079722"/>
            <a:ext cx="5419726" cy="2581275"/>
            <a:chOff x="0" y="0"/>
            <a:chExt cx="5467985" cy="2562225"/>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772285" cy="2560320"/>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1650" y="0"/>
              <a:ext cx="1581150" cy="2560320"/>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52800" y="0"/>
              <a:ext cx="2115185" cy="2562225"/>
            </a:xfrm>
            <a:prstGeom prst="rect">
              <a:avLst/>
            </a:prstGeom>
          </p:spPr>
        </p:pic>
      </p:grpSp>
    </p:spTree>
    <p:extLst>
      <p:ext uri="{BB962C8B-B14F-4D97-AF65-F5344CB8AC3E}">
        <p14:creationId xmlns:p14="http://schemas.microsoft.com/office/powerpoint/2010/main" val="321912531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Sửa</a:t>
            </a:r>
            <a:r>
              <a:rPr lang="en-US" dirty="0"/>
              <a:t> </a:t>
            </a:r>
            <a:r>
              <a:rPr lang="en-US" dirty="0" err="1"/>
              <a:t>chữa</a:t>
            </a:r>
            <a:r>
              <a:rPr lang="en-US" dirty="0"/>
              <a:t> (Proofread) </a:t>
            </a:r>
            <a:r>
              <a:rPr lang="en-US" dirty="0" err="1"/>
              <a:t>tài</a:t>
            </a:r>
            <a:r>
              <a:rPr lang="en-US" dirty="0"/>
              <a:t> </a:t>
            </a:r>
            <a:r>
              <a:rPr lang="en-US" dirty="0" err="1"/>
              <a:t>liệu</a:t>
            </a:r>
            <a:endParaRPr lang="en-US" dirty="0"/>
          </a:p>
        </p:txBody>
      </p:sp>
      <p:sp>
        <p:nvSpPr>
          <p:cNvPr id="3" name="Content Placeholder 2"/>
          <p:cNvSpPr>
            <a:spLocks noGrp="1"/>
          </p:cNvSpPr>
          <p:nvPr>
            <p:ph type="body" sz="quarter" idx="13"/>
          </p:nvPr>
        </p:nvSpPr>
        <p:spPr>
          <a:xfrm>
            <a:off x="270165" y="819151"/>
            <a:ext cx="8650812" cy="3948114"/>
          </a:xfrm>
        </p:spPr>
        <p:txBody>
          <a:bodyPr anchor="t"/>
          <a:lstStyle/>
          <a:p>
            <a:pPr lvl="1" algn="just"/>
            <a:r>
              <a:rPr lang="en-US" dirty="0" err="1"/>
              <a:t>Các</a:t>
            </a:r>
            <a:r>
              <a:rPr lang="en-US" dirty="0"/>
              <a:t> </a:t>
            </a:r>
            <a:r>
              <a:rPr lang="en-US" dirty="0" err="1"/>
              <a:t>tùy</a:t>
            </a:r>
            <a:r>
              <a:rPr lang="en-US" dirty="0"/>
              <a:t> </a:t>
            </a:r>
            <a:r>
              <a:rPr lang="en-US" dirty="0" err="1"/>
              <a:t>chọn</a:t>
            </a:r>
            <a:r>
              <a:rPr lang="en-US" dirty="0"/>
              <a:t> </a:t>
            </a:r>
            <a:r>
              <a:rPr lang="en-US" dirty="0" err="1"/>
              <a:t>trong</a:t>
            </a:r>
            <a:r>
              <a:rPr lang="en-US" dirty="0"/>
              <a:t> </a:t>
            </a:r>
            <a:r>
              <a:rPr lang="en-US" dirty="0" err="1"/>
              <a:t>hộp</a:t>
            </a:r>
            <a:r>
              <a:rPr lang="en-US" dirty="0"/>
              <a:t> </a:t>
            </a:r>
            <a:r>
              <a:rPr lang="en-US" dirty="0" err="1"/>
              <a:t>thoại</a:t>
            </a:r>
            <a:r>
              <a:rPr lang="en-US" dirty="0"/>
              <a:t> </a:t>
            </a:r>
            <a:r>
              <a:rPr lang="en-US" b="1" dirty="0"/>
              <a:t>Spelling</a:t>
            </a:r>
            <a:r>
              <a:rPr lang="en-US" dirty="0"/>
              <a:t> </a:t>
            </a:r>
            <a:r>
              <a:rPr lang="en-US" dirty="0" err="1"/>
              <a:t>gồm</a:t>
            </a:r>
            <a:r>
              <a:rPr lang="en-US" dirty="0"/>
              <a:t> </a:t>
            </a:r>
            <a:r>
              <a:rPr lang="en-US" dirty="0" err="1" smtClean="0"/>
              <a:t>có</a:t>
            </a:r>
            <a:r>
              <a:rPr lang="en-US" dirty="0" smtClean="0"/>
              <a:t>: </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7</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3911084578"/>
              </p:ext>
            </p:extLst>
          </p:nvPr>
        </p:nvGraphicFramePr>
        <p:xfrm>
          <a:off x="270165" y="1234443"/>
          <a:ext cx="8650812" cy="3532825"/>
        </p:xfrm>
        <a:graphic>
          <a:graphicData uri="http://schemas.openxmlformats.org/drawingml/2006/table">
            <a:tbl>
              <a:tblPr firstRow="1" firstCol="1" bandRow="1">
                <a:tableStyleId>{5C22544A-7EE6-4342-B048-85BDC9FD1C3A}</a:tableStyleId>
              </a:tblPr>
              <a:tblGrid>
                <a:gridCol w="1616598">
                  <a:extLst>
                    <a:ext uri="{9D8B030D-6E8A-4147-A177-3AD203B41FA5}">
                      <a16:colId xmlns:a16="http://schemas.microsoft.com/office/drawing/2014/main" val="3136806781"/>
                    </a:ext>
                  </a:extLst>
                </a:gridCol>
                <a:gridCol w="7034214">
                  <a:extLst>
                    <a:ext uri="{9D8B030D-6E8A-4147-A177-3AD203B41FA5}">
                      <a16:colId xmlns:a16="http://schemas.microsoft.com/office/drawing/2014/main" val="4176393748"/>
                    </a:ext>
                  </a:extLst>
                </a:gridCol>
              </a:tblGrid>
              <a:tr h="205523">
                <a:tc>
                  <a:txBody>
                    <a:bodyPr/>
                    <a:lstStyle/>
                    <a:p>
                      <a:pPr marL="0" marR="0" algn="ctr">
                        <a:lnSpc>
                          <a:spcPts val="1300"/>
                        </a:lnSpc>
                        <a:spcBef>
                          <a:spcPts val="300"/>
                        </a:spcBef>
                        <a:spcAft>
                          <a:spcPts val="300"/>
                        </a:spcAft>
                        <a:tabLst>
                          <a:tab pos="228600" algn="l"/>
                        </a:tabLst>
                      </a:pPr>
                      <a:r>
                        <a:rPr lang="en-CA" sz="1400">
                          <a:effectLst/>
                          <a:latin typeface="Times New Roman" panose="02020603050405020304" pitchFamily="18" charset="0"/>
                          <a:cs typeface="Times New Roman" panose="02020603050405020304" pitchFamily="18" charset="0"/>
                        </a:rPr>
                        <a:t>Tùy chọn</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ts val="1300"/>
                        </a:lnSpc>
                        <a:spcBef>
                          <a:spcPts val="300"/>
                        </a:spcBef>
                        <a:spcAft>
                          <a:spcPts val="300"/>
                        </a:spcAft>
                        <a:tabLst>
                          <a:tab pos="228600" algn="l"/>
                        </a:tabLst>
                      </a:pPr>
                      <a:r>
                        <a:rPr lang="en-CA" sz="1400">
                          <a:effectLst/>
                          <a:latin typeface="Times New Roman" panose="02020603050405020304" pitchFamily="18" charset="0"/>
                          <a:cs typeface="Times New Roman" panose="02020603050405020304" pitchFamily="18" charset="0"/>
                        </a:rPr>
                        <a:t>Ý nghĩa</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101290589"/>
                  </a:ext>
                </a:extLst>
              </a:tr>
              <a:tr h="249358">
                <a:tc>
                  <a:txBody>
                    <a:bodyPr/>
                    <a:lstStyle/>
                    <a:p>
                      <a:pPr marL="57150" marR="57150">
                        <a:lnSpc>
                          <a:spcPts val="13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Unknown word</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7150" marR="57785">
                        <a:lnSpc>
                          <a:spcPct val="1150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Từ không được nhận biết như từ sai chính tả, lỗi ngữ pháp hoặc ngữ cảnh.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66934656"/>
                  </a:ext>
                </a:extLst>
              </a:tr>
              <a:tr h="335007">
                <a:tc>
                  <a:txBody>
                    <a:bodyPr/>
                    <a:lstStyle/>
                    <a:p>
                      <a:pPr marL="57150" marR="57150">
                        <a:lnSpc>
                          <a:spcPts val="13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Ignore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7150" marR="57785">
                        <a:lnSpc>
                          <a:spcPct val="1150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Bỏ qua sự xuất hiện lần này, nhưng tiếp tục tìm các lần xuất hiện khác của từ có cùng cách viết.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27697722"/>
                  </a:ext>
                </a:extLst>
              </a:tr>
              <a:tr h="249358">
                <a:tc>
                  <a:txBody>
                    <a:bodyPr/>
                    <a:lstStyle/>
                    <a:p>
                      <a:pPr marL="57150" marR="57150">
                        <a:lnSpc>
                          <a:spcPts val="13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Ignore All</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7150" marR="57785">
                        <a:lnSpc>
                          <a:spcPct val="1150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Bỏ qua tất cả các lần xuất hiện của các từ với lỗi này.</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280824766"/>
                  </a:ext>
                </a:extLst>
              </a:tr>
              <a:tr h="249358">
                <a:tc>
                  <a:txBody>
                    <a:bodyPr/>
                    <a:lstStyle/>
                    <a:p>
                      <a:pPr marL="57150" marR="57150">
                        <a:lnSpc>
                          <a:spcPts val="13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Add</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7150" marR="57785">
                        <a:lnSpc>
                          <a:spcPct val="1150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Thêm từ này vào tự điển mặc định.</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994567804"/>
                  </a:ext>
                </a:extLst>
              </a:tr>
              <a:tr h="249358">
                <a:tc>
                  <a:txBody>
                    <a:bodyPr/>
                    <a:lstStyle/>
                    <a:p>
                      <a:pPr marL="57150" marR="57150">
                        <a:lnSpc>
                          <a:spcPts val="13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List of Suggestions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7150" marR="57785">
                        <a:lnSpc>
                          <a:spcPct val="1150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Hiển thị danh sách các gợi ý cho từ sai chính tả.</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18010642"/>
                  </a:ext>
                </a:extLst>
              </a:tr>
              <a:tr h="249358">
                <a:tc>
                  <a:txBody>
                    <a:bodyPr/>
                    <a:lstStyle/>
                    <a:p>
                      <a:pPr marL="57150" marR="57150">
                        <a:lnSpc>
                          <a:spcPts val="13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Change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7150" marR="57785">
                        <a:lnSpc>
                          <a:spcPct val="1150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Thay đổi sự xuất hiện này với từ đã chọn trong danh sách gợi ý.</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957663537"/>
                  </a:ext>
                </a:extLst>
              </a:tr>
              <a:tr h="249358">
                <a:tc>
                  <a:txBody>
                    <a:bodyPr/>
                    <a:lstStyle/>
                    <a:p>
                      <a:pPr marL="57150" marR="57150">
                        <a:lnSpc>
                          <a:spcPts val="13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Change All</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7150" marR="57785">
                        <a:lnSpc>
                          <a:spcPct val="1150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Thay đổi tất cả các từ có lỗi chính tả này thành từ đã được chọn trong danh sách gợi ý.</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305374183"/>
                  </a:ext>
                </a:extLst>
              </a:tr>
              <a:tr h="748073">
                <a:tc>
                  <a:txBody>
                    <a:bodyPr/>
                    <a:lstStyle/>
                    <a:p>
                      <a:pPr marL="57150" marR="57150">
                        <a:lnSpc>
                          <a:spcPts val="13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Definition</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7150" marR="57785" algn="just">
                        <a:lnSpc>
                          <a:spcPct val="1150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Hiển thị một biểu tượng âm thanh để bạn có thể nghe cách phát âm của từ này và định nghĩa của từ này nếu có. Tùy thuộc vào từ và cách sử dụng, Word sẽ thể hiển thị danh sách các từ đồng nghĩa (synonyms) hoặc từ trái nghĩa (antonyms).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731028415"/>
                  </a:ext>
                </a:extLst>
              </a:tr>
              <a:tr h="249358">
                <a:tc>
                  <a:txBody>
                    <a:bodyPr/>
                    <a:lstStyle/>
                    <a:p>
                      <a:pPr marL="57150" marR="57150">
                        <a:lnSpc>
                          <a:spcPts val="13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See more…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7150" marR="57785">
                        <a:lnSpc>
                          <a:spcPct val="1150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Hiển thị tự điển trực tuyến về từ được chọn trong danh sách gợi ý.</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11790458"/>
                  </a:ext>
                </a:extLst>
              </a:tr>
              <a:tr h="249358">
                <a:tc>
                  <a:txBody>
                    <a:bodyPr/>
                    <a:lstStyle/>
                    <a:p>
                      <a:pPr marL="57150" marR="57150">
                        <a:lnSpc>
                          <a:spcPts val="13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Powerred by:</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7150" marR="57785">
                        <a:lnSpc>
                          <a:spcPct val="1150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Tên nguồn cung cấp tự điển.</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509972274"/>
                  </a:ext>
                </a:extLst>
              </a:tr>
              <a:tr h="249358">
                <a:tc>
                  <a:txBody>
                    <a:bodyPr/>
                    <a:lstStyle/>
                    <a:p>
                      <a:pPr marL="57150" marR="57150">
                        <a:lnSpc>
                          <a:spcPts val="1300"/>
                        </a:lnSpc>
                        <a:spcBef>
                          <a:spcPts val="300"/>
                        </a:spcBef>
                        <a:spcAft>
                          <a:spcPts val="300"/>
                        </a:spcAft>
                        <a:tabLst>
                          <a:tab pos="228600" algn="l"/>
                          <a:tab pos="457200" algn="l"/>
                        </a:tabLst>
                      </a:pPr>
                      <a:r>
                        <a:rPr lang="en-CA" sz="1400">
                          <a:effectLst/>
                          <a:latin typeface="Times New Roman" panose="02020603050405020304" pitchFamily="18" charset="0"/>
                          <a:cs typeface="Times New Roman" panose="02020603050405020304" pitchFamily="18" charset="0"/>
                        </a:rPr>
                        <a:t>Language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57150" marR="57785">
                        <a:lnSpc>
                          <a:spcPct val="115000"/>
                        </a:lnSpc>
                        <a:spcBef>
                          <a:spcPts val="300"/>
                        </a:spcBef>
                        <a:spcAft>
                          <a:spcPts val="300"/>
                        </a:spcAft>
                        <a:tabLst>
                          <a:tab pos="228600" algn="l"/>
                          <a:tab pos="457200" algn="l"/>
                        </a:tabLst>
                      </a:pPr>
                      <a:r>
                        <a:rPr lang="en-CA" sz="1400" dirty="0" err="1">
                          <a:effectLst/>
                          <a:latin typeface="Times New Roman" panose="02020603050405020304" pitchFamily="18" charset="0"/>
                          <a:cs typeface="Times New Roman" panose="02020603050405020304" pitchFamily="18" charset="0"/>
                        </a:rPr>
                        <a:t>Hiển</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thị</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ngôn</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ngữ</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mặc</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định</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được</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bật</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để</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kiểm</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tra</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chính</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tả</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của</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tất</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cả</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các</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tài</a:t>
                      </a:r>
                      <a:r>
                        <a:rPr lang="en-CA" sz="1400" dirty="0">
                          <a:effectLst/>
                          <a:latin typeface="Times New Roman" panose="02020603050405020304" pitchFamily="18" charset="0"/>
                          <a:cs typeface="Times New Roman" panose="02020603050405020304" pitchFamily="18" charset="0"/>
                        </a:rPr>
                        <a:t> </a:t>
                      </a:r>
                      <a:r>
                        <a:rPr lang="en-CA" sz="1400" dirty="0" err="1">
                          <a:effectLst/>
                          <a:latin typeface="Times New Roman" panose="02020603050405020304" pitchFamily="18" charset="0"/>
                          <a:cs typeface="Times New Roman" panose="02020603050405020304" pitchFamily="18" charset="0"/>
                        </a:rPr>
                        <a:t>liệu</a:t>
                      </a:r>
                      <a:r>
                        <a:rPr lang="en-CA" sz="1400" dirty="0">
                          <a:effectLst/>
                          <a:latin typeface="Times New Roman" panose="02020603050405020304" pitchFamily="18"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1164030"/>
                  </a:ext>
                </a:extLst>
              </a:tr>
            </a:tbl>
          </a:graphicData>
        </a:graphic>
      </p:graphicFrame>
    </p:spTree>
    <p:extLst>
      <p:ext uri="{BB962C8B-B14F-4D97-AF65-F5344CB8AC3E}">
        <p14:creationId xmlns:p14="http://schemas.microsoft.com/office/powerpoint/2010/main" val="9708919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Sửa</a:t>
            </a:r>
            <a:r>
              <a:rPr lang="en-US" dirty="0"/>
              <a:t> </a:t>
            </a:r>
            <a:r>
              <a:rPr lang="en-US" dirty="0" err="1"/>
              <a:t>chữa</a:t>
            </a:r>
            <a:r>
              <a:rPr lang="en-US" dirty="0"/>
              <a:t> (Proofread) </a:t>
            </a:r>
            <a:r>
              <a:rPr lang="en-US" dirty="0" err="1"/>
              <a:t>tài</a:t>
            </a:r>
            <a:r>
              <a:rPr lang="en-US" dirty="0"/>
              <a:t> </a:t>
            </a:r>
            <a:r>
              <a:rPr lang="en-US" dirty="0" err="1"/>
              <a:t>liệu</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8</a:t>
            </a:fld>
            <a:endParaRPr lang="en-US"/>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70506" y="1360448"/>
            <a:ext cx="6838641" cy="2593935"/>
          </a:xfrm>
          <a:prstGeom prst="rect">
            <a:avLst/>
          </a:prstGeom>
          <a:noFill/>
          <a:ln>
            <a:solidFill>
              <a:schemeClr val="tx1">
                <a:lumMod val="50000"/>
                <a:lumOff val="50000"/>
              </a:schemeClr>
            </a:solidFill>
          </a:ln>
        </p:spPr>
      </p:pic>
    </p:spTree>
    <p:extLst>
      <p:ext uri="{BB962C8B-B14F-4D97-AF65-F5344CB8AC3E}">
        <p14:creationId xmlns:p14="http://schemas.microsoft.com/office/powerpoint/2010/main" val="616350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Điều </a:t>
            </a:r>
            <a:r>
              <a:rPr lang="vi-VN" dirty="0"/>
              <a:t>hướng với các tham </a:t>
            </a:r>
            <a:r>
              <a:rPr lang="vi-VN" dirty="0" smtClean="0"/>
              <a:t>chiếu</a:t>
            </a:r>
            <a:endParaRPr lang="en-US" dirty="0"/>
          </a:p>
        </p:txBody>
      </p:sp>
      <p:sp>
        <p:nvSpPr>
          <p:cNvPr id="4" name="Date Placeholder 3"/>
          <p:cNvSpPr>
            <a:spLocks noGrp="1"/>
          </p:cNvSpPr>
          <p:nvPr>
            <p:ph type="dt" sz="half" idx="14"/>
          </p:nvPr>
        </p:nvSpPr>
        <p:spPr/>
        <p:txBody>
          <a:bodyPr/>
          <a:lstStyle/>
          <a:p>
            <a:fld id="{2128FE97-7DB6-4A20-8E18-1507437E67B9}" type="datetime1">
              <a:rPr lang="en-US" smtClean="0"/>
              <a:t>5/24/2019</a:t>
            </a:fld>
            <a:endParaRPr lang="en-US"/>
          </a:p>
        </p:txBody>
      </p:sp>
      <p:sp>
        <p:nvSpPr>
          <p:cNvPr id="5" name="Footer Placeholder 4"/>
          <p:cNvSpPr>
            <a:spLocks noGrp="1"/>
          </p:cNvSpPr>
          <p:nvPr>
            <p:ph type="ftr" sz="quarter" idx="15"/>
          </p:nvPr>
        </p:nvSpPr>
        <p:spPr/>
        <p:txBody>
          <a:bodyPr/>
          <a:lstStyle/>
          <a:p>
            <a:r>
              <a:rPr lang="en-US" smtClean="0"/>
              <a:t>MOS Word 2016 - IIG Vietnam</a:t>
            </a:r>
            <a:endParaRPr lang="en-US"/>
          </a:p>
        </p:txBody>
      </p:sp>
      <p:sp>
        <p:nvSpPr>
          <p:cNvPr id="6" name="Slide Number Placeholder 5"/>
          <p:cNvSpPr>
            <a:spLocks noGrp="1"/>
          </p:cNvSpPr>
          <p:nvPr>
            <p:ph type="sldNum" sz="quarter" idx="16"/>
          </p:nvPr>
        </p:nvSpPr>
        <p:spPr/>
        <p:txBody>
          <a:bodyPr/>
          <a:lstStyle/>
          <a:p>
            <a:fld id="{E49F9262-1392-45F9-82B8-E6BAB6B74FE5}" type="slidenum">
              <a:rPr lang="en-US" smtClean="0"/>
              <a:t>9</a:t>
            </a:fld>
            <a:endParaRPr lang="en-US"/>
          </a:p>
        </p:txBody>
      </p:sp>
      <p:sp>
        <p:nvSpPr>
          <p:cNvPr id="8" name="Text Placeholder 7"/>
          <p:cNvSpPr>
            <a:spLocks noGrp="1"/>
          </p:cNvSpPr>
          <p:nvPr>
            <p:ph type="body" sz="quarter" idx="13"/>
          </p:nvPr>
        </p:nvSpPr>
        <p:spPr>
          <a:xfrm>
            <a:off x="457200" y="981307"/>
            <a:ext cx="8229600" cy="3571643"/>
          </a:xfrm>
        </p:spPr>
        <p:txBody>
          <a:bodyPr/>
          <a:lstStyle/>
          <a:p>
            <a:pPr algn="just"/>
            <a:r>
              <a:rPr lang="en-US" dirty="0" err="1"/>
              <a:t>Việc</a:t>
            </a:r>
            <a:r>
              <a:rPr lang="en-US" dirty="0"/>
              <a:t> di </a:t>
            </a:r>
            <a:r>
              <a:rPr lang="en-US" dirty="0" err="1"/>
              <a:t>chuyển</a:t>
            </a:r>
            <a:r>
              <a:rPr lang="en-US" dirty="0"/>
              <a:t> (</a:t>
            </a:r>
            <a:r>
              <a:rPr lang="en-US" dirty="0" err="1"/>
              <a:t>điều</a:t>
            </a:r>
            <a:r>
              <a:rPr lang="en-US" dirty="0"/>
              <a:t> </a:t>
            </a:r>
            <a:r>
              <a:rPr lang="en-US" dirty="0" err="1"/>
              <a:t>hướng</a:t>
            </a:r>
            <a:r>
              <a:rPr lang="en-US" dirty="0"/>
              <a:t>) </a:t>
            </a:r>
            <a:r>
              <a:rPr lang="en-US" dirty="0" err="1"/>
              <a:t>để</a:t>
            </a:r>
            <a:r>
              <a:rPr lang="en-US" dirty="0"/>
              <a:t> </a:t>
            </a:r>
            <a:r>
              <a:rPr lang="en-US" dirty="0" err="1"/>
              <a:t>tìm</a:t>
            </a:r>
            <a:r>
              <a:rPr lang="en-US" dirty="0"/>
              <a:t> </a:t>
            </a:r>
            <a:r>
              <a:rPr lang="en-US" dirty="0" err="1"/>
              <a:t>nội</a:t>
            </a:r>
            <a:r>
              <a:rPr lang="en-US" dirty="0"/>
              <a:t> dung </a:t>
            </a:r>
            <a:r>
              <a:rPr lang="en-US" dirty="0" err="1"/>
              <a:t>trong</a:t>
            </a:r>
            <a:r>
              <a:rPr lang="en-US" dirty="0"/>
              <a:t> </a:t>
            </a:r>
            <a:r>
              <a:rPr lang="en-US" dirty="0" err="1"/>
              <a:t>một</a:t>
            </a:r>
            <a:r>
              <a:rPr lang="en-US" dirty="0"/>
              <a:t> </a:t>
            </a:r>
            <a:r>
              <a:rPr lang="en-US" dirty="0" err="1"/>
              <a:t>tài</a:t>
            </a:r>
            <a:r>
              <a:rPr lang="en-US" dirty="0"/>
              <a:t> </a:t>
            </a:r>
            <a:r>
              <a:rPr lang="en-US" dirty="0" err="1"/>
              <a:t>liệu</a:t>
            </a:r>
            <a:r>
              <a:rPr lang="en-US" dirty="0"/>
              <a:t> </a:t>
            </a:r>
            <a:r>
              <a:rPr lang="en-US" dirty="0" err="1"/>
              <a:t>dài</a:t>
            </a:r>
            <a:r>
              <a:rPr lang="en-US" dirty="0"/>
              <a:t>, </a:t>
            </a:r>
            <a:r>
              <a:rPr lang="en-US" dirty="0" err="1"/>
              <a:t>đôi</a:t>
            </a:r>
            <a:r>
              <a:rPr lang="en-US" dirty="0"/>
              <a:t> </a:t>
            </a:r>
            <a:r>
              <a:rPr lang="en-US" dirty="0" err="1"/>
              <a:t>khi</a:t>
            </a:r>
            <a:r>
              <a:rPr lang="en-US" dirty="0"/>
              <a:t> </a:t>
            </a:r>
            <a:r>
              <a:rPr lang="en-US" dirty="0" err="1" smtClean="0"/>
              <a:t>mất</a:t>
            </a:r>
            <a:r>
              <a:rPr lang="en-US" dirty="0" smtClean="0"/>
              <a:t> </a:t>
            </a:r>
            <a:r>
              <a:rPr lang="en-US" dirty="0" err="1"/>
              <a:t>rất</a:t>
            </a:r>
            <a:r>
              <a:rPr lang="en-US" dirty="0"/>
              <a:t> </a:t>
            </a:r>
            <a:r>
              <a:rPr lang="en-US" dirty="0" err="1"/>
              <a:t>nhiều</a:t>
            </a:r>
            <a:r>
              <a:rPr lang="en-US" dirty="0"/>
              <a:t> </a:t>
            </a:r>
            <a:r>
              <a:rPr lang="en-US" dirty="0" err="1"/>
              <a:t>thời</a:t>
            </a:r>
            <a:r>
              <a:rPr lang="en-US" dirty="0"/>
              <a:t> </a:t>
            </a:r>
            <a:r>
              <a:rPr lang="en-US" dirty="0" err="1"/>
              <a:t>gian</a:t>
            </a:r>
            <a:r>
              <a:rPr lang="en-US" dirty="0"/>
              <a:t> </a:t>
            </a:r>
            <a:r>
              <a:rPr lang="en-US" dirty="0" err="1"/>
              <a:t>nếu</a:t>
            </a:r>
            <a:r>
              <a:rPr lang="en-US" dirty="0"/>
              <a:t> </a:t>
            </a:r>
            <a:r>
              <a:rPr lang="en-US" dirty="0" err="1"/>
              <a:t>sử</a:t>
            </a:r>
            <a:r>
              <a:rPr lang="en-US" dirty="0"/>
              <a:t> </a:t>
            </a:r>
            <a:r>
              <a:rPr lang="en-US" dirty="0" err="1"/>
              <a:t>dụng</a:t>
            </a:r>
            <a:r>
              <a:rPr lang="en-US" dirty="0"/>
              <a:t> </a:t>
            </a:r>
            <a:r>
              <a:rPr lang="en-US" dirty="0" err="1"/>
              <a:t>bàn</a:t>
            </a:r>
            <a:r>
              <a:rPr lang="en-US" dirty="0"/>
              <a:t> </a:t>
            </a:r>
            <a:r>
              <a:rPr lang="en-US" dirty="0" err="1"/>
              <a:t>phím</a:t>
            </a:r>
            <a:r>
              <a:rPr lang="en-US" dirty="0"/>
              <a:t> (</a:t>
            </a:r>
            <a:r>
              <a:rPr lang="en-US" b="1" dirty="0"/>
              <a:t>Keyboard</a:t>
            </a:r>
            <a:r>
              <a:rPr lang="en-US" dirty="0"/>
              <a:t>) </a:t>
            </a:r>
            <a:r>
              <a:rPr lang="en-US" dirty="0" err="1"/>
              <a:t>hoặc</a:t>
            </a:r>
            <a:r>
              <a:rPr lang="en-US" dirty="0"/>
              <a:t> </a:t>
            </a:r>
            <a:r>
              <a:rPr lang="en-US" dirty="0" err="1"/>
              <a:t>các</a:t>
            </a:r>
            <a:r>
              <a:rPr lang="en-US" dirty="0"/>
              <a:t> </a:t>
            </a:r>
            <a:r>
              <a:rPr lang="en-US" dirty="0" err="1"/>
              <a:t>thanh</a:t>
            </a:r>
            <a:r>
              <a:rPr lang="en-US" dirty="0"/>
              <a:t> </a:t>
            </a:r>
            <a:r>
              <a:rPr lang="en-US" dirty="0" err="1"/>
              <a:t>cuộn</a:t>
            </a:r>
            <a:r>
              <a:rPr lang="en-US" dirty="0"/>
              <a:t> (</a:t>
            </a:r>
            <a:r>
              <a:rPr lang="en-US" b="1" dirty="0"/>
              <a:t>Scroll Bars</a:t>
            </a:r>
            <a:r>
              <a:rPr lang="en-US" dirty="0"/>
              <a:t>). </a:t>
            </a:r>
            <a:endParaRPr lang="en-US" dirty="0" smtClean="0"/>
          </a:p>
          <a:p>
            <a:pPr algn="just"/>
            <a:r>
              <a:rPr lang="en-US" dirty="0" smtClean="0"/>
              <a:t>Word </a:t>
            </a:r>
            <a:r>
              <a:rPr lang="en-US" dirty="0" err="1"/>
              <a:t>cung</a:t>
            </a:r>
            <a:r>
              <a:rPr lang="en-US" dirty="0"/>
              <a:t> </a:t>
            </a:r>
            <a:r>
              <a:rPr lang="en-US" dirty="0" err="1"/>
              <a:t>cấp</a:t>
            </a:r>
            <a:r>
              <a:rPr lang="en-US" dirty="0"/>
              <a:t> </a:t>
            </a:r>
            <a:r>
              <a:rPr lang="en-US" dirty="0" err="1"/>
              <a:t>một</a:t>
            </a:r>
            <a:r>
              <a:rPr lang="en-US" dirty="0"/>
              <a:t> </a:t>
            </a:r>
            <a:r>
              <a:rPr lang="en-US" dirty="0" err="1"/>
              <a:t>số</a:t>
            </a:r>
            <a:r>
              <a:rPr lang="en-US" dirty="0"/>
              <a:t> </a:t>
            </a:r>
            <a:r>
              <a:rPr lang="en-US" dirty="0" err="1"/>
              <a:t>công</a:t>
            </a:r>
            <a:r>
              <a:rPr lang="en-US" dirty="0"/>
              <a:t> </a:t>
            </a:r>
            <a:r>
              <a:rPr lang="en-US" dirty="0" err="1"/>
              <a:t>cụ</a:t>
            </a:r>
            <a:r>
              <a:rPr lang="en-US" dirty="0"/>
              <a:t> </a:t>
            </a:r>
            <a:r>
              <a:rPr lang="en-US" dirty="0" err="1"/>
              <a:t>hữu</a:t>
            </a:r>
            <a:r>
              <a:rPr lang="en-US" dirty="0"/>
              <a:t> </a:t>
            </a:r>
            <a:r>
              <a:rPr lang="en-US" dirty="0" err="1"/>
              <a:t>hiệu</a:t>
            </a:r>
            <a:r>
              <a:rPr lang="en-US" dirty="0"/>
              <a:t> </a:t>
            </a:r>
            <a:r>
              <a:rPr lang="en-US" dirty="0" err="1"/>
              <a:t>giúp</a:t>
            </a:r>
            <a:r>
              <a:rPr lang="en-US" dirty="0"/>
              <a:t> </a:t>
            </a:r>
            <a:r>
              <a:rPr lang="en-US" dirty="0" err="1" smtClean="0"/>
              <a:t>tìm</a:t>
            </a:r>
            <a:r>
              <a:rPr lang="en-US" dirty="0" smtClean="0"/>
              <a:t> </a:t>
            </a:r>
            <a:r>
              <a:rPr lang="en-US" dirty="0" err="1"/>
              <a:t>nội</a:t>
            </a:r>
            <a:r>
              <a:rPr lang="en-US" dirty="0"/>
              <a:t> dung </a:t>
            </a:r>
            <a:r>
              <a:rPr lang="en-US" dirty="0" err="1"/>
              <a:t>một</a:t>
            </a:r>
            <a:r>
              <a:rPr lang="en-US" dirty="0"/>
              <a:t> </a:t>
            </a:r>
            <a:r>
              <a:rPr lang="en-US" dirty="0" err="1"/>
              <a:t>cách</a:t>
            </a:r>
            <a:r>
              <a:rPr lang="en-US" dirty="0"/>
              <a:t> </a:t>
            </a:r>
            <a:r>
              <a:rPr lang="en-US" dirty="0" err="1"/>
              <a:t>dễ</a:t>
            </a:r>
            <a:r>
              <a:rPr lang="en-US" dirty="0"/>
              <a:t> </a:t>
            </a:r>
            <a:r>
              <a:rPr lang="en-US" dirty="0" err="1"/>
              <a:t>dàng</a:t>
            </a:r>
            <a:r>
              <a:rPr lang="en-US" dirty="0"/>
              <a:t> </a:t>
            </a:r>
            <a:r>
              <a:rPr lang="en-US" dirty="0" err="1"/>
              <a:t>và</a:t>
            </a:r>
            <a:r>
              <a:rPr lang="en-US" dirty="0"/>
              <a:t> </a:t>
            </a:r>
            <a:r>
              <a:rPr lang="en-US" dirty="0" err="1"/>
              <a:t>nhanh</a:t>
            </a:r>
            <a:r>
              <a:rPr lang="en-US" dirty="0"/>
              <a:t> </a:t>
            </a:r>
            <a:r>
              <a:rPr lang="en-US" dirty="0" err="1"/>
              <a:t>chóng</a:t>
            </a:r>
            <a:r>
              <a:rPr lang="en-US" dirty="0"/>
              <a:t>. </a:t>
            </a:r>
            <a:endParaRPr lang="en-US" dirty="0" smtClean="0"/>
          </a:p>
          <a:p>
            <a:pPr algn="just"/>
            <a:r>
              <a:rPr lang="en-US" dirty="0" err="1" smtClean="0"/>
              <a:t>Các</a:t>
            </a:r>
            <a:r>
              <a:rPr lang="en-US" dirty="0" smtClean="0"/>
              <a:t> </a:t>
            </a:r>
            <a:r>
              <a:rPr lang="en-US" dirty="0" err="1"/>
              <a:t>công</a:t>
            </a:r>
            <a:r>
              <a:rPr lang="en-US" dirty="0"/>
              <a:t> </a:t>
            </a:r>
            <a:r>
              <a:rPr lang="en-US" dirty="0" err="1"/>
              <a:t>cụ</a:t>
            </a:r>
            <a:r>
              <a:rPr lang="en-US" dirty="0"/>
              <a:t> </a:t>
            </a:r>
            <a:r>
              <a:rPr lang="en-US" dirty="0" err="1"/>
              <a:t>này</a:t>
            </a:r>
            <a:r>
              <a:rPr lang="en-US" dirty="0"/>
              <a:t> </a:t>
            </a:r>
            <a:r>
              <a:rPr lang="en-US" dirty="0" err="1"/>
              <a:t>gồm</a:t>
            </a:r>
            <a:r>
              <a:rPr lang="en-US" dirty="0"/>
              <a:t> </a:t>
            </a:r>
            <a:r>
              <a:rPr lang="en-US" dirty="0" err="1"/>
              <a:t>có</a:t>
            </a:r>
            <a:r>
              <a:rPr lang="en-US" dirty="0"/>
              <a:t>: </a:t>
            </a:r>
            <a:r>
              <a:rPr lang="en-US" dirty="0" err="1"/>
              <a:t>Khung</a:t>
            </a:r>
            <a:r>
              <a:rPr lang="en-US" dirty="0"/>
              <a:t> </a:t>
            </a:r>
            <a:r>
              <a:rPr lang="en-US" dirty="0" err="1"/>
              <a:t>điều</a:t>
            </a:r>
            <a:r>
              <a:rPr lang="en-US" dirty="0"/>
              <a:t> </a:t>
            </a:r>
            <a:r>
              <a:rPr lang="en-US" dirty="0" err="1"/>
              <a:t>hướng</a:t>
            </a:r>
            <a:r>
              <a:rPr lang="en-US" dirty="0"/>
              <a:t> (</a:t>
            </a:r>
            <a:r>
              <a:rPr lang="en-US" b="1" dirty="0"/>
              <a:t>Navigation Pane</a:t>
            </a:r>
            <a:r>
              <a:rPr lang="en-US" dirty="0"/>
              <a:t>), </a:t>
            </a:r>
            <a:r>
              <a:rPr lang="en-US" dirty="0" err="1"/>
              <a:t>lệnh</a:t>
            </a:r>
            <a:r>
              <a:rPr lang="en-US" dirty="0"/>
              <a:t> </a:t>
            </a:r>
            <a:r>
              <a:rPr lang="en-US" b="1" dirty="0"/>
              <a:t>Go To</a:t>
            </a:r>
            <a:r>
              <a:rPr lang="en-US" dirty="0"/>
              <a:t>, </a:t>
            </a:r>
            <a:r>
              <a:rPr lang="en-US" dirty="0" err="1"/>
              <a:t>các</a:t>
            </a:r>
            <a:r>
              <a:rPr lang="en-US" dirty="0"/>
              <a:t> </a:t>
            </a:r>
            <a:r>
              <a:rPr lang="en-US" dirty="0" err="1"/>
              <a:t>Siêu</a:t>
            </a:r>
            <a:r>
              <a:rPr lang="en-US" dirty="0"/>
              <a:t> </a:t>
            </a:r>
            <a:r>
              <a:rPr lang="en-US" dirty="0" err="1"/>
              <a:t>liên</a:t>
            </a:r>
            <a:r>
              <a:rPr lang="en-US" dirty="0"/>
              <a:t> </a:t>
            </a:r>
            <a:r>
              <a:rPr lang="en-US" dirty="0" err="1"/>
              <a:t>kết</a:t>
            </a:r>
            <a:r>
              <a:rPr lang="en-US" dirty="0"/>
              <a:t> (</a:t>
            </a:r>
            <a:r>
              <a:rPr lang="en-US" b="1" dirty="0"/>
              <a:t>Hyperlinks</a:t>
            </a:r>
            <a:r>
              <a:rPr lang="en-US" dirty="0"/>
              <a:t>) </a:t>
            </a:r>
            <a:r>
              <a:rPr lang="en-US" dirty="0" err="1"/>
              <a:t>và</a:t>
            </a:r>
            <a:r>
              <a:rPr lang="en-US" dirty="0"/>
              <a:t> </a:t>
            </a:r>
            <a:r>
              <a:rPr lang="en-US" dirty="0" err="1"/>
              <a:t>các</a:t>
            </a:r>
            <a:r>
              <a:rPr lang="en-US" dirty="0"/>
              <a:t> </a:t>
            </a:r>
            <a:r>
              <a:rPr lang="en-US" dirty="0" err="1"/>
              <a:t>Đánh</a:t>
            </a:r>
            <a:r>
              <a:rPr lang="en-US" dirty="0"/>
              <a:t> </a:t>
            </a:r>
            <a:r>
              <a:rPr lang="en-US" dirty="0" err="1"/>
              <a:t>dấu</a:t>
            </a:r>
            <a:r>
              <a:rPr lang="en-US" dirty="0"/>
              <a:t> </a:t>
            </a:r>
            <a:r>
              <a:rPr lang="en-US" dirty="0" err="1"/>
              <a:t>trang</a:t>
            </a:r>
            <a:r>
              <a:rPr lang="en-US" dirty="0"/>
              <a:t> (</a:t>
            </a:r>
            <a:r>
              <a:rPr lang="en-US" b="1" dirty="0"/>
              <a:t>Bookmarks</a:t>
            </a:r>
            <a:r>
              <a:rPr lang="en-US" dirty="0"/>
              <a:t>). </a:t>
            </a:r>
          </a:p>
          <a:p>
            <a:pPr algn="just"/>
            <a:endParaRPr lang="en-US" dirty="0"/>
          </a:p>
        </p:txBody>
      </p:sp>
    </p:spTree>
    <p:extLst>
      <p:ext uri="{BB962C8B-B14F-4D97-AF65-F5344CB8AC3E}">
        <p14:creationId xmlns:p14="http://schemas.microsoft.com/office/powerpoint/2010/main" val="269239512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MOS 2016 Them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OS 2016 Theme 2" id="{5D7ABDA7-634A-406B-B579-B13DE41CA637}" vid="{B7793633-4812-49CC-9B1B-65A38DD143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MOS 2016 Theme 2</Template>
  <TotalTime>1717</TotalTime>
  <Words>5283</Words>
  <Application>Microsoft Office PowerPoint</Application>
  <PresentationFormat>On-screen Show (16:9)</PresentationFormat>
  <Paragraphs>594</Paragraphs>
  <Slides>39</Slides>
  <Notes>27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Segoe Light</vt:lpstr>
      <vt:lpstr>Arial</vt:lpstr>
      <vt:lpstr>Calibri</vt:lpstr>
      <vt:lpstr>Times New Roman</vt:lpstr>
      <vt:lpstr>Wingdings</vt:lpstr>
      <vt:lpstr>Wingdings 3</vt:lpstr>
      <vt:lpstr>MOS 2016 Theme 2</vt:lpstr>
      <vt:lpstr>MOS WORD 2016 Bài 5: phân phối tài liệu</vt:lpstr>
      <vt:lpstr>Hướng dẫn sử dụng</vt:lpstr>
      <vt:lpstr>Mục tiêu bài học</vt:lpstr>
      <vt:lpstr>Sửa chữa (Proofread) tài liệu</vt:lpstr>
      <vt:lpstr>Sửa chữa (Proofread) tài liệu</vt:lpstr>
      <vt:lpstr>Sửa chữa (Proofread) tài liệu</vt:lpstr>
      <vt:lpstr>Sửa chữa (Proofread) tài liệu</vt:lpstr>
      <vt:lpstr>Sửa chữa (Proofread) tài liệu</vt:lpstr>
      <vt:lpstr>Điều hướng với các tham chiếu</vt:lpstr>
      <vt:lpstr>Điều hướng với các tham chiếu</vt:lpstr>
      <vt:lpstr>Điều hướng với các tham chiếu</vt:lpstr>
      <vt:lpstr>Điều hướng với các tham chiếu</vt:lpstr>
      <vt:lpstr>Điều hướng với các tham chiếu</vt:lpstr>
      <vt:lpstr>Điều hướng với các tham chiếu</vt:lpstr>
      <vt:lpstr>Điều hướng với các tham chiếu</vt:lpstr>
      <vt:lpstr>Điều hướng với các tham chiếu</vt:lpstr>
      <vt:lpstr>Điều hướng với các tham chiếu</vt:lpstr>
      <vt:lpstr>Chuẩn bị tài liệu để in</vt:lpstr>
      <vt:lpstr>Chuẩn bị tài liệu để in</vt:lpstr>
      <vt:lpstr>Chuẩn bị tài liệu để in</vt:lpstr>
      <vt:lpstr>Chuẩn bị tài liệu để in</vt:lpstr>
      <vt:lpstr>Kiểm tra tài liệu (Inspecting a Document)</vt:lpstr>
      <vt:lpstr>Kiểm tra tài liệu (Inspecting a Document)</vt:lpstr>
      <vt:lpstr>Kiểm tra tài liệu (Inspecting a Document)</vt:lpstr>
      <vt:lpstr>Kiểm tra tài liệu (Inspecting a Document)</vt:lpstr>
      <vt:lpstr>Kiểm tra tài liệu (Inspecting a Document)</vt:lpstr>
      <vt:lpstr>Kiểm tra tài liệu (Inspecting a Document)</vt:lpstr>
      <vt:lpstr>Tổng kết bài học</vt:lpstr>
      <vt:lpstr>Câu hỏi ôn tập lý thuyết</vt:lpstr>
      <vt:lpstr>Câu hỏi ôn tập lý thuyết</vt:lpstr>
      <vt:lpstr>Câu hỏi ôn tập lý thuyết</vt:lpstr>
      <vt:lpstr>Câu hỏi ôn tập lý thuyết</vt:lpstr>
      <vt:lpstr>Câu hỏi ôn tập lý thuyết</vt:lpstr>
      <vt:lpstr>Câu hỏi ôn tập lý thuyết</vt:lpstr>
      <vt:lpstr>Câu hỏi ôn tập lý thuyết</vt:lpstr>
      <vt:lpstr>Câu hỏi ôn tập lý thuyết</vt:lpstr>
      <vt:lpstr>Câu hỏi ôn tập lý thuyết</vt:lpstr>
      <vt:lpstr>Câu hỏi ôn tập lý thuyết</vt:lpstr>
      <vt:lpstr>Câu hỏi ôn tập lý thuyết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MOS WORD2016  Bài 1: Bắt đầu với Microsoft Word 2016</dc:title>
  <dc:creator>Phat Tai Nguyen</dc:creator>
  <cp:lastModifiedBy>Phat Tai Nguyen</cp:lastModifiedBy>
  <cp:revision>113</cp:revision>
  <dcterms:created xsi:type="dcterms:W3CDTF">2019-05-09T04:07:59Z</dcterms:created>
  <dcterms:modified xsi:type="dcterms:W3CDTF">2019-05-24T03:46:04Z</dcterms:modified>
</cp:coreProperties>
</file>